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Default Extension="xlsx" ContentType="application/vnd.openxmlformats-officedocument.spreadsheetml.sheet"/>
  <Default Extension="jpeg" ContentType="image/jpeg"/>
  <Default Extension="gif" ContentType="image/gif"/>
  <Default Extension="bmp" ContentType="image/bmp"/>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hart4dfc3d37f3.xml" ContentType="application/vnd.openxmlformats-officedocument.drawingml.chart+xml"/>
  <Override PartName="/ppt/charts/chart4dfc7723fc9.xml" ContentType="application/vnd.openxmlformats-officedocument.drawingml.chart+xml"/>
  <Override PartName="/ppt/charts/chart4dfc57c16f63.xml" ContentType="application/vnd.openxmlformats-officedocument.drawingml.chart+xml"/>
  <Override PartName="/ppt/charts/chart4dfc385f4efe.xml" ContentType="application/vnd.openxmlformats-officedocument.drawingml.chart+xml"/>
  <Override PartName="/ppt/charts/chart4dfc18fe2e99.xml" ContentType="application/vnd.openxmlformats-officedocument.drawingml.chart+xml"/>
  <Override PartName="/ppt/charts/chart4dfc799ce33.xml" ContentType="application/vnd.openxmlformats-officedocument.drawingml.chart+xml"/>
  <Override PartName="/ppt/charts/chart4dfc5a3a6dce.xml" ContentType="application/vnd.openxmlformats-officedocument.drawingml.chart+xml"/>
  <Override PartName="/ppt/charts/chart4dfc3ad94d69.xml" ContentType="application/vnd.openxmlformats-officedocument.drawingml.chart+xml"/>
  <Override PartName="/ppt/charts/chart4dfc1b772d04.xml" ContentType="application/vnd.openxmlformats-officedocument.drawingml.chart+xml"/>
  <Override PartName="/ppt/charts/chart4dfc7c15c9e.xml" ContentType="application/vnd.openxmlformats-officedocument.drawingml.chart+xml"/>
  <Override PartName="/ppt/charts/chart4dfc4174308f.xml" ContentType="application/vnd.openxmlformats-officedocument.drawingml.chart+xml"/>
  <Override PartName="/ppt/charts/chart4dfc539322ff.xml" ContentType="application/vnd.openxmlformats-officedocument.drawingml.chart+xml"/>
  <Override PartName="/ppt/charts/chart4dfc1df02b6e.xml" ContentType="application/vnd.openxmlformats-officedocument.drawingml.chart+xml"/>
  <Override PartName="/ppt/charts/chart4dfc7e8fb09.xml" ContentType="application/vnd.openxmlformats-officedocument.drawingml.chart+xml"/>
  <Override PartName="/ppt/charts/chart4dfc29483728.xml" ContentType="application/vnd.openxmlformats-officedocument.drawingml.chart+xml"/>
  <Override PartName="/ppt/charts/chart4dfc3c5c5178.xml" ContentType="application/vnd.openxmlformats-officedocument.drawingml.chart+xml"/>
  <Override PartName="/ppt/charts/chart4dfc206929d9.xml" ContentType="application/vnd.openxmlformats-officedocument.drawingml.chart+xml"/>
  <Override PartName="/ppt/charts/chart4dfc108974.xml" ContentType="application/vnd.openxmlformats-officedocument.drawingml.chart+xml"/>
  <Override PartName="/ppt/charts/chart4dfc61a6690f.xml" ContentType="application/vnd.openxmlformats-officedocument.drawingml.chart+xml"/>
  <Override PartName="/ppt/charts/chart4dfc424448a9.xml" ContentType="application/vnd.openxmlformats-officedocument.drawingml.chart+xml"/>
  <Override PartName="/ppt/charts/chart4dfc22e32844.xml" ContentType="application/vnd.openxmlformats-officedocument.drawingml.chart+xml"/>
  <Override PartName="/ppt/charts/chart4dfc3817df.xml" ContentType="application/vnd.openxmlformats-officedocument.drawingml.chart+xml"/>
  <Override PartName="/ppt/charts/chart4dfc5908479b.xml" ContentType="application/vnd.openxmlformats-officedocument.drawingml.chart+xml"/>
  <Override PartName="/ppt/charts/chart4dfc44be4714.xml" ContentType="application/vnd.openxmlformats-officedocument.drawingml.chart+xml"/>
  <Override PartName="/ppt/charts/chart4dfc255c26af.xml" ContentType="application/vnd.openxmlformats-officedocument.drawingml.chart+xml"/>
  <Override PartName="/ppt/charts/chart4dfc1c9c2dcd.xml" ContentType="application/vnd.openxmlformats-officedocument.drawingml.chart+xml"/>
  <Override PartName="/ppt/charts/chart4dfc669965e4.xml" ContentType="application/vnd.openxmlformats-officedocument.drawingml.chart+xml"/>
  <Override PartName="/ppt/charts/chart4dfc4737457f.xml" ContentType="application/vnd.openxmlformats-officedocument.drawingml.chart+xml"/>
  <Override PartName="/ppt/charts/chart4dfc27d5251a.xml" ContentType="application/vnd.openxmlformats-officedocument.drawingml.chart+xml"/>
  <Override PartName="/ppt/charts/chart4dfc5dd277e.xml" ContentType="application/vnd.openxmlformats-officedocument.drawingml.chart+xml"/>
  <Override PartName="/ppt/charts/chart4dfc6912644f.xml" ContentType="application/vnd.openxmlformats-officedocument.drawingml.chart+xml"/>
  <Override PartName="/ppt/charts/chart4dfc2a8574e0.xml" ContentType="application/vnd.openxmlformats-officedocument.drawingml.chart+xml"/>
  <Override PartName="/ppt/charts/chart4dfc2ba83142.xml" ContentType="application/vnd.openxmlformats-officedocument.drawingml.chart+xml"/>
  <Override PartName="/ppt/charts/chart4dfcaed31f.xml" ContentType="application/vnd.openxmlformats-officedocument.drawingml.chart+xml"/>
</Types>
</file>

<file path=_rels/.rels><?xml version="1.0" encoding="UTF-8" standalone="yes"?>

<Relationships  xmlns="http://schemas.openxmlformats.org/package/2006/relationships">
<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24"/>
  </p:notesMasterIdLst>
  <p:handoutMasterIdLst>
    <p:handoutMasterId r:id="rId25"/>
  </p:handoutMasterIdLst>
  <p:sldIdLst>
    <p:sldId id="283" r:id="rId7"/>
    <p:sldId id="257" r:id="rId8"/>
    <p:sldId id="258" r:id="rId9"/>
    <p:sldId id="282" r:id="rId10"/>
    <p:sldId id="280" r:id="rId11"/>
    <p:sldId id="279" r:id="rId12"/>
    <p:sldId id="278" r:id="rId13"/>
    <p:sldId id="277" r:id="rId14"/>
    <p:sldId id="274" r:id="rId15"/>
    <p:sldId id="266" r:id="rId16"/>
    <p:sldId id="267" r:id="rId17"/>
    <p:sldId id="268" r:id="rId18"/>
    <p:sldId id="269" r:id="rId19"/>
    <p:sldId id="270" r:id="rId20"/>
    <p:sldId id="271" r:id="rId21"/>
    <p:sldId id="276" r:id="rId22"/>
    <p:sldId id="275" r:id="rId23"/>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5E49D3-3CD4-493D-B616-C455DBEB5ED1}" v="370" dt="2023-12-22T09:51:33.970"/>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57" autoAdjust="0"/>
    <p:restoredTop sz="94660"/>
  </p:normalViewPr>
  <p:slideViewPr>
    <p:cSldViewPr snapToGrid="0">
      <p:cViewPr varScale="1">
        <p:scale>
          <a:sx n="83" d="100"/>
          <a:sy n="83" d="100"/>
        </p:scale>
        <p:origin x="240" y="67"/>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slide" Target="slides/slide2.xml"/>
<Relationship Id="rId13" Type="http://schemas.openxmlformats.org/officeDocument/2006/relationships/slide" Target="slides/slide7.xml"/>
<Relationship Id="rId18" Type="http://schemas.openxmlformats.org/officeDocument/2006/relationships/slide" Target="slides/slide12.xml"/>
<Relationship Id="rId26" Type="http://schemas.openxmlformats.org/officeDocument/2006/relationships/presProps" Target="presProps.xml"/>
<Relationship Id="rId3" Type="http://schemas.openxmlformats.org/officeDocument/2006/relationships/customXml" Target="../customXml/item3.xml"/>
<Relationship Id="rId21" Type="http://schemas.openxmlformats.org/officeDocument/2006/relationships/slide" Target="slides/slide15.xml"/>
<Relationship Id="rId7" Type="http://schemas.openxmlformats.org/officeDocument/2006/relationships/slide" Target="slides/slide1.xml"/>
<Relationship Id="rId12" Type="http://schemas.openxmlformats.org/officeDocument/2006/relationships/slide" Target="slides/slide6.xml"/>
<Relationship Id="rId17" Type="http://schemas.openxmlformats.org/officeDocument/2006/relationships/slide" Target="slides/slide11.xml"/>
<Relationship Id="rId25" Type="http://schemas.openxmlformats.org/officeDocument/2006/relationships/handoutMaster" Target="handoutMasters/handoutMaster1.xml"/>
<Relationship Id="rId2" Type="http://schemas.openxmlformats.org/officeDocument/2006/relationships/customXml" Target="../customXml/item2.xml"/>
<Relationship Id="rId16" Type="http://schemas.openxmlformats.org/officeDocument/2006/relationships/slide" Target="slides/slide10.xml"/>
<Relationship Id="rId20" Type="http://schemas.openxmlformats.org/officeDocument/2006/relationships/slide" Target="slides/slide14.xml"/>
<Relationship Id="rId29" Type="http://schemas.openxmlformats.org/officeDocument/2006/relationships/tableStyles" Target="tableStyles.xml"/>
<Relationship Id="rId1" Type="http://schemas.openxmlformats.org/officeDocument/2006/relationships/customXml" Target="../customXml/item1.xml"/>
<Relationship Id="rId6" Type="http://schemas.openxmlformats.org/officeDocument/2006/relationships/slideMaster" Target="slideMasters/slideMaster3.xml"/>
<Relationship Id="rId11" Type="http://schemas.openxmlformats.org/officeDocument/2006/relationships/slide" Target="slides/slide5.xml"/>
<Relationship Id="rId24" Type="http://schemas.openxmlformats.org/officeDocument/2006/relationships/notesMaster" Target="notesMasters/notesMaster1.xml"/>
<Relationship Id="rId32" Type="http://schemas.microsoft.com/office/2018/10/relationships/authors" Target="authors.xml"/>
<Relationship Id="rId5" Type="http://schemas.openxmlformats.org/officeDocument/2006/relationships/slideMaster" Target="slideMasters/slideMaster2.xml"/>
<Relationship Id="rId15" Type="http://schemas.openxmlformats.org/officeDocument/2006/relationships/slide" Target="slides/slide9.xml"/>
<Relationship Id="rId23" Type="http://schemas.openxmlformats.org/officeDocument/2006/relationships/slide" Target="slides/slide17.xml"/>
<Relationship Id="rId28" Type="http://schemas.openxmlformats.org/officeDocument/2006/relationships/theme" Target="theme/theme1.xml"/>
<Relationship Id="rId10" Type="http://schemas.openxmlformats.org/officeDocument/2006/relationships/slide" Target="slides/slide4.xml"/>
<Relationship Id="rId19" Type="http://schemas.openxmlformats.org/officeDocument/2006/relationships/slide" Target="slides/slide13.xml"/>
<Relationship Id="rId31" Type="http://schemas.microsoft.com/office/2015/10/relationships/revisionInfo" Target="revisionInfo.xml"/>
<Relationship Id="rId4" Type="http://schemas.openxmlformats.org/officeDocument/2006/relationships/slideMaster" Target="slideMasters/slideMaster1.xml"/>
<Relationship Id="rId9" Type="http://schemas.openxmlformats.org/officeDocument/2006/relationships/slide" Target="slides/slide3.xml"/>
<Relationship Id="rId14" Type="http://schemas.openxmlformats.org/officeDocument/2006/relationships/slide" Target="slides/slide8.xml"/>
<Relationship Id="rId22" Type="http://schemas.openxmlformats.org/officeDocument/2006/relationships/slide" Target="slides/slide16.xml"/>
<Relationship Id="rId27" Type="http://schemas.openxmlformats.org/officeDocument/2006/relationships/viewProps" Target="viewProps.xml"/>
<Relationship Id="rId30" Type="http://schemas.microsoft.com/office/2016/11/relationships/changesInfo" Target="changesInfos/changesInfo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CB5E49D3-3CD4-493D-B616-C455DBEB5ED1}"/>
    <pc:docChg chg="undo redo custSel addSld delSld modSld sldOrd addMainMaster delMainMaster modMainMaster">
      <pc:chgData name="Vermeulen, Sander" userId="e08259fd-81d2-4a86-9b20-28ba02d67a18" providerId="ADAL" clId="{CB5E49D3-3CD4-493D-B616-C455DBEB5ED1}" dt="2023-12-22T09:51:33.970" v="3745" actId="20577"/>
      <pc:docMkLst>
        <pc:docMk/>
      </pc:docMkLst>
      <pc:sldChg chg="del">
        <pc:chgData name="Vermeulen, Sander" userId="e08259fd-81d2-4a86-9b20-28ba02d67a18" providerId="ADAL" clId="{CB5E49D3-3CD4-493D-B616-C455DBEB5ED1}" dt="2023-12-19T13:21:54.877" v="3011" actId="47"/>
        <pc:sldMkLst>
          <pc:docMk/>
          <pc:sldMk cId="3534363687" sldId="256"/>
        </pc:sldMkLst>
      </pc:sldChg>
      <pc:sldChg chg="ord">
        <pc:chgData name="Vermeulen, Sander" userId="e08259fd-81d2-4a86-9b20-28ba02d67a18" providerId="ADAL" clId="{CB5E49D3-3CD4-493D-B616-C455DBEB5ED1}" dt="2023-12-18T14:43:48.375" v="2374"/>
        <pc:sldMkLst>
          <pc:docMk/>
          <pc:sldMk cId="2412736936" sldId="268"/>
        </pc:sldMkLst>
      </pc:sldChg>
      <pc:sldChg chg="delCm">
        <pc:chgData name="Vermeulen, Sander" userId="e08259fd-81d2-4a86-9b20-28ba02d67a18" providerId="ADAL" clId="{CB5E49D3-3CD4-493D-B616-C455DBEB5ED1}" dt="2023-12-18T18:50:20.848" v="2409"/>
        <pc:sldMkLst>
          <pc:docMk/>
          <pc:sldMk cId="2134946426" sldId="277"/>
        </pc:sldMkLst>
        <pc:extLst>
          <p:ext xmlns:p="http://schemas.openxmlformats.org/presentationml/2006/main" uri="{D6D511B9-2390-475A-947B-AFAB55BFBCF1}">
            <pc226:cmChg xmlns:pc226="http://schemas.microsoft.com/office/powerpoint/2022/06/main/command" chg="del">
              <pc226:chgData name="Vermeulen, Sander" userId="e08259fd-81d2-4a86-9b20-28ba02d67a18" providerId="ADAL" clId="{CB5E49D3-3CD4-493D-B616-C455DBEB5ED1}" dt="2023-12-18T18:50:20.848" v="2409"/>
              <pc2:cmMkLst xmlns:pc2="http://schemas.microsoft.com/office/powerpoint/2019/9/main/command">
                <pc:docMk/>
                <pc:sldMk cId="2134946426" sldId="277"/>
                <pc2:cmMk id="{EB3240A7-C4D0-490C-B8CB-7631553C1565}"/>
              </pc2:cmMkLst>
            </pc226:cmChg>
          </p:ext>
        </pc:extLst>
      </pc:sldChg>
      <pc:sldChg chg="delCm">
        <pc:chgData name="Vermeulen, Sander" userId="e08259fd-81d2-4a86-9b20-28ba02d67a18" providerId="ADAL" clId="{CB5E49D3-3CD4-493D-B616-C455DBEB5ED1}" dt="2023-12-18T18:50:24.117" v="2410"/>
        <pc:sldMkLst>
          <pc:docMk/>
          <pc:sldMk cId="3391379386" sldId="278"/>
        </pc:sldMkLst>
        <pc:extLst>
          <p:ext xmlns:p="http://schemas.openxmlformats.org/presentationml/2006/main" uri="{D6D511B9-2390-475A-947B-AFAB55BFBCF1}">
            <pc226:cmChg xmlns:pc226="http://schemas.microsoft.com/office/powerpoint/2022/06/main/command" chg="del">
              <pc226:chgData name="Vermeulen, Sander" userId="e08259fd-81d2-4a86-9b20-28ba02d67a18" providerId="ADAL" clId="{CB5E49D3-3CD4-493D-B616-C455DBEB5ED1}" dt="2023-12-18T18:50:24.117" v="2410"/>
              <pc2:cmMkLst xmlns:pc2="http://schemas.microsoft.com/office/powerpoint/2019/9/main/command">
                <pc:docMk/>
                <pc:sldMk cId="3391379386" sldId="278"/>
                <pc2:cmMk id="{0BE3BEEE-C24E-4AF0-9074-2A29594F2BDF}"/>
              </pc2:cmMkLst>
            </pc226:cmChg>
          </p:ext>
        </pc:extLst>
      </pc:sldChg>
      <pc:sldChg chg="delCm">
        <pc:chgData name="Vermeulen, Sander" userId="e08259fd-81d2-4a86-9b20-28ba02d67a18" providerId="ADAL" clId="{CB5E49D3-3CD4-493D-B616-C455DBEB5ED1}" dt="2023-12-18T18:50:37.347" v="2412"/>
        <pc:sldMkLst>
          <pc:docMk/>
          <pc:sldMk cId="2546616141" sldId="280"/>
        </pc:sldMkLst>
        <pc:extLst>
          <p:ext xmlns:p="http://schemas.openxmlformats.org/presentationml/2006/main" uri="{D6D511B9-2390-475A-947B-AFAB55BFBCF1}">
            <pc226:cmChg xmlns:pc226="http://schemas.microsoft.com/office/powerpoint/2022/06/main/command" chg="del">
              <pc226:chgData name="Vermeulen, Sander" userId="e08259fd-81d2-4a86-9b20-28ba02d67a18" providerId="ADAL" clId="{CB5E49D3-3CD4-493D-B616-C455DBEB5ED1}" dt="2023-12-18T18:50:37.347" v="2412"/>
              <pc2:cmMkLst xmlns:pc2="http://schemas.microsoft.com/office/powerpoint/2019/9/main/command">
                <pc:docMk/>
                <pc:sldMk cId="2546616141" sldId="280"/>
                <pc2:cmMk id="{FBE8718B-6AF6-4B48-A533-4E0799767977}"/>
              </pc2:cmMkLst>
            </pc226:cmChg>
            <pc226:cmChg xmlns:pc226="http://schemas.microsoft.com/office/powerpoint/2022/06/main/command" chg="del">
              <pc226:chgData name="Vermeulen, Sander" userId="e08259fd-81d2-4a86-9b20-28ba02d67a18" providerId="ADAL" clId="{CB5E49D3-3CD4-493D-B616-C455DBEB5ED1}" dt="2023-12-18T18:50:35.811" v="2411"/>
              <pc2:cmMkLst xmlns:pc2="http://schemas.microsoft.com/office/powerpoint/2019/9/main/command">
                <pc:docMk/>
                <pc:sldMk cId="2546616141" sldId="280"/>
                <pc2:cmMk id="{D4930890-49D5-41A7-9CDC-5EEA02D59CC1}"/>
              </pc2:cmMkLst>
            </pc226:cmChg>
          </p:ext>
        </pc:extLst>
      </pc:sldChg>
      <pc:sldChg chg="del">
        <pc:chgData name="Vermeulen, Sander" userId="e08259fd-81d2-4a86-9b20-28ba02d67a18" providerId="ADAL" clId="{CB5E49D3-3CD4-493D-B616-C455DBEB5ED1}" dt="2023-12-18T13:46:02.419" v="2132" actId="47"/>
        <pc:sldMkLst>
          <pc:docMk/>
          <pc:sldMk cId="961842778" sldId="283"/>
        </pc:sldMkLst>
      </pc:sldChg>
      <pc:sldChg chg="delSp new mod modClrScheme chgLayout">
        <pc:chgData name="Vermeulen, Sander" userId="e08259fd-81d2-4a86-9b20-28ba02d67a18" providerId="ADAL" clId="{CB5E49D3-3CD4-493D-B616-C455DBEB5ED1}" dt="2023-12-19T13:22:01.085" v="3013" actId="700"/>
        <pc:sldMkLst>
          <pc:docMk/>
          <pc:sldMk cId="3863716991" sldId="283"/>
        </pc:sldMkLst>
        <pc:spChg chg="del">
          <ac:chgData name="Vermeulen, Sander" userId="e08259fd-81d2-4a86-9b20-28ba02d67a18" providerId="ADAL" clId="{CB5E49D3-3CD4-493D-B616-C455DBEB5ED1}" dt="2023-12-19T13:22:01.085" v="3013" actId="700"/>
          <ac:spMkLst>
            <pc:docMk/>
            <pc:sldMk cId="3863716991" sldId="283"/>
            <ac:spMk id="2" creationId="{D940AE27-DDA7-A53A-2051-8A4D4EB1EDE6}"/>
          </ac:spMkLst>
        </pc:spChg>
      </pc:sldChg>
      <pc:sldChg chg="delSp new del mod ord modClrScheme chgLayout">
        <pc:chgData name="Vermeulen, Sander" userId="e08259fd-81d2-4a86-9b20-28ba02d67a18" providerId="ADAL" clId="{CB5E49D3-3CD4-493D-B616-C455DBEB5ED1}" dt="2023-12-18T10:41:43.922" v="605" actId="47"/>
        <pc:sldMkLst>
          <pc:docMk/>
          <pc:sldMk cId="2142193351" sldId="284"/>
        </pc:sldMkLst>
        <pc:spChg chg="del">
          <ac:chgData name="Vermeulen, Sander" userId="e08259fd-81d2-4a86-9b20-28ba02d67a18" providerId="ADAL" clId="{CB5E49D3-3CD4-493D-B616-C455DBEB5ED1}" dt="2023-12-18T07:54:56.978" v="246" actId="700"/>
          <ac:spMkLst>
            <pc:docMk/>
            <pc:sldMk cId="2142193351" sldId="284"/>
            <ac:spMk id="2" creationId="{4781F6B8-BA09-5DF2-858B-01D800785DD1}"/>
          </ac:spMkLst>
        </pc:spChg>
      </pc:sldChg>
      <pc:sldChg chg="delSp new del mod modClrScheme chgLayout">
        <pc:chgData name="Vermeulen, Sander" userId="e08259fd-81d2-4a86-9b20-28ba02d67a18" providerId="ADAL" clId="{CB5E49D3-3CD4-493D-B616-C455DBEB5ED1}" dt="2023-12-20T12:55:43.857" v="3613" actId="47"/>
        <pc:sldMkLst>
          <pc:docMk/>
          <pc:sldMk cId="3075697478" sldId="284"/>
        </pc:sldMkLst>
        <pc:spChg chg="del">
          <ac:chgData name="Vermeulen, Sander" userId="e08259fd-81d2-4a86-9b20-28ba02d67a18" providerId="ADAL" clId="{CB5E49D3-3CD4-493D-B616-C455DBEB5ED1}" dt="2023-12-20T12:55:36.464" v="3612" actId="700"/>
          <ac:spMkLst>
            <pc:docMk/>
            <pc:sldMk cId="3075697478" sldId="284"/>
            <ac:spMk id="2" creationId="{B7A2243E-7BCD-154A-4CAB-53548E4E700B}"/>
          </ac:spMkLst>
        </pc:spChg>
        <pc:spChg chg="del">
          <ac:chgData name="Vermeulen, Sander" userId="e08259fd-81d2-4a86-9b20-28ba02d67a18" providerId="ADAL" clId="{CB5E49D3-3CD4-493D-B616-C455DBEB5ED1}" dt="2023-12-20T12:55:36.464" v="3612" actId="700"/>
          <ac:spMkLst>
            <pc:docMk/>
            <pc:sldMk cId="3075697478" sldId="284"/>
            <ac:spMk id="3" creationId="{905E3FA9-72A7-CE1A-0A51-B6D042EB54B8}"/>
          </ac:spMkLst>
        </pc:spChg>
      </pc:sldChg>
      <pc:sldMasterChg chg="addSp delSp modSp mod addSldLayout delSldLayout modSldLayout sldLayoutOrd">
        <pc:chgData name="Vermeulen, Sander" userId="e08259fd-81d2-4a86-9b20-28ba02d67a18" providerId="ADAL" clId="{CB5E49D3-3CD4-493D-B616-C455DBEB5ED1}" dt="2023-12-20T13:56:35.100" v="3723" actId="13244"/>
        <pc:sldMasterMkLst>
          <pc:docMk/>
          <pc:sldMasterMk cId="582609979" sldId="2147483648"/>
        </pc:sldMasterMkLst>
        <pc:spChg chg="add del mod">
          <ac:chgData name="Vermeulen, Sander" userId="e08259fd-81d2-4a86-9b20-28ba02d67a18" providerId="ADAL" clId="{CB5E49D3-3CD4-493D-B616-C455DBEB5ED1}" dt="2023-12-18T07:37:57.620" v="148" actId="478"/>
          <ac:spMkLst>
            <pc:docMk/>
            <pc:sldMasterMk cId="582609979" sldId="2147483648"/>
            <ac:spMk id="2" creationId="{6459DB8F-2CF5-2DE9-088C-57B29B31A0A1}"/>
          </ac:spMkLst>
        </pc:spChg>
        <pc:spChg chg="add del mod">
          <ac:chgData name="Vermeulen, Sander" userId="e08259fd-81d2-4a86-9b20-28ba02d67a18" providerId="ADAL" clId="{CB5E49D3-3CD4-493D-B616-C455DBEB5ED1}" dt="2023-12-18T07:37:57.620" v="148" actId="478"/>
          <ac:spMkLst>
            <pc:docMk/>
            <pc:sldMasterMk cId="582609979" sldId="2147483648"/>
            <ac:spMk id="3" creationId="{4C436F9E-DBEE-55F2-916B-194BA4B9EDAE}"/>
          </ac:spMkLst>
        </pc:spChg>
        <pc:spChg chg="add del mod">
          <ac:chgData name="Vermeulen, Sander" userId="e08259fd-81d2-4a86-9b20-28ba02d67a18" providerId="ADAL" clId="{CB5E49D3-3CD4-493D-B616-C455DBEB5ED1}" dt="2023-12-18T07:37:59.021" v="150" actId="478"/>
          <ac:spMkLst>
            <pc:docMk/>
            <pc:sldMasterMk cId="582609979" sldId="2147483648"/>
            <ac:spMk id="6" creationId="{021D96FC-1434-D057-3139-5D512C06785B}"/>
          </ac:spMkLst>
        </pc:spChg>
        <pc:spChg chg="add del mod">
          <ac:chgData name="Vermeulen, Sander" userId="e08259fd-81d2-4a86-9b20-28ba02d67a18" providerId="ADAL" clId="{CB5E49D3-3CD4-493D-B616-C455DBEB5ED1}" dt="2023-12-18T07:37:58.247" v="149" actId="478"/>
          <ac:spMkLst>
            <pc:docMk/>
            <pc:sldMasterMk cId="582609979" sldId="2147483648"/>
            <ac:spMk id="8" creationId="{7B7FF4D6-E6EC-9A42-CF6B-DBA1CBA629D4}"/>
          </ac:spMkLst>
        </pc:spChg>
        <pc:spChg chg="add del mod">
          <ac:chgData name="Vermeulen, Sander" userId="e08259fd-81d2-4a86-9b20-28ba02d67a18" providerId="ADAL" clId="{CB5E49D3-3CD4-493D-B616-C455DBEB5ED1}" dt="2023-12-18T07:37:57.620" v="148" actId="478"/>
          <ac:spMkLst>
            <pc:docMk/>
            <pc:sldMasterMk cId="582609979" sldId="2147483648"/>
            <ac:spMk id="9" creationId="{E8039219-5D6E-DA68-CC57-CF29F7AE5B14}"/>
          </ac:spMkLst>
        </pc:spChg>
        <pc:spChg chg="add del mod">
          <ac:chgData name="Vermeulen, Sander" userId="e08259fd-81d2-4a86-9b20-28ba02d67a18" providerId="ADAL" clId="{CB5E49D3-3CD4-493D-B616-C455DBEB5ED1}" dt="2023-12-18T07:37:57.620" v="148" actId="478"/>
          <ac:spMkLst>
            <pc:docMk/>
            <pc:sldMasterMk cId="582609979" sldId="2147483648"/>
            <ac:spMk id="10" creationId="{52557F1E-384A-0B5D-3906-35736F4C82B0}"/>
          </ac:spMkLst>
        </pc:spChg>
        <pc:spChg chg="add del mod">
          <ac:chgData name="Vermeulen, Sander" userId="e08259fd-81d2-4a86-9b20-28ba02d67a18" providerId="ADAL" clId="{CB5E49D3-3CD4-493D-B616-C455DBEB5ED1}" dt="2023-12-18T07:30:41.325" v="109" actId="478"/>
          <ac:spMkLst>
            <pc:docMk/>
            <pc:sldMasterMk cId="582609979" sldId="2147483648"/>
            <ac:spMk id="11" creationId="{39C6FA1A-974C-59CE-6371-1541E57328E1}"/>
          </ac:spMkLst>
        </pc:spChg>
        <pc:spChg chg="add del mod">
          <ac:chgData name="Vermeulen, Sander" userId="e08259fd-81d2-4a86-9b20-28ba02d67a18" providerId="ADAL" clId="{CB5E49D3-3CD4-493D-B616-C455DBEB5ED1}" dt="2023-12-18T07:37:57.620" v="148" actId="478"/>
          <ac:spMkLst>
            <pc:docMk/>
            <pc:sldMasterMk cId="582609979" sldId="2147483648"/>
            <ac:spMk id="12" creationId="{390CCB3F-F4F4-990D-64EC-F0D3B723C769}"/>
          </ac:spMkLst>
        </pc:spChg>
        <pc:spChg chg="add del mod">
          <ac:chgData name="Vermeulen, Sander" userId="e08259fd-81d2-4a86-9b20-28ba02d67a18" providerId="ADAL" clId="{CB5E49D3-3CD4-493D-B616-C455DBEB5ED1}" dt="2023-12-18T07:37:57.620" v="148" actId="478"/>
          <ac:spMkLst>
            <pc:docMk/>
            <pc:sldMasterMk cId="582609979" sldId="2147483648"/>
            <ac:spMk id="13" creationId="{ED038A5C-3E70-3ECC-F807-024F74AD6F3E}"/>
          </ac:spMkLst>
        </pc:spChg>
        <pc:spChg chg="add del mod">
          <ac:chgData name="Vermeulen, Sander" userId="e08259fd-81d2-4a86-9b20-28ba02d67a18" providerId="ADAL" clId="{CB5E49D3-3CD4-493D-B616-C455DBEB5ED1}" dt="2023-12-18T07:37:57.620" v="148" actId="478"/>
          <ac:spMkLst>
            <pc:docMk/>
            <pc:sldMasterMk cId="582609979" sldId="2147483648"/>
            <ac:spMk id="14" creationId="{41C87ED5-C5C7-F3C4-620C-C181FA6E56FB}"/>
          </ac:spMkLst>
        </pc:spChg>
        <pc:spChg chg="add del mod">
          <ac:chgData name="Vermeulen, Sander" userId="e08259fd-81d2-4a86-9b20-28ba02d67a18" providerId="ADAL" clId="{CB5E49D3-3CD4-493D-B616-C455DBEB5ED1}" dt="2023-12-18T07:32:51.819" v="137" actId="478"/>
          <ac:spMkLst>
            <pc:docMk/>
            <pc:sldMasterMk cId="582609979" sldId="2147483648"/>
            <ac:spMk id="24" creationId="{37F71E75-A223-F496-382A-14D30E1ABD36}"/>
          </ac:spMkLst>
        </pc:spChg>
        <pc:spChg chg="add mod">
          <ac:chgData name="Vermeulen, Sander" userId="e08259fd-81d2-4a86-9b20-28ba02d67a18" providerId="ADAL" clId="{CB5E49D3-3CD4-493D-B616-C455DBEB5ED1}" dt="2023-12-18T07:31:19.086" v="115"/>
          <ac:spMkLst>
            <pc:docMk/>
            <pc:sldMasterMk cId="582609979" sldId="2147483648"/>
            <ac:spMk id="25" creationId="{0D7EFC2A-8082-5B1B-222A-AF213A1F5724}"/>
          </ac:spMkLst>
        </pc:spChg>
        <pc:spChg chg="add mod">
          <ac:chgData name="Vermeulen, Sander" userId="e08259fd-81d2-4a86-9b20-28ba02d67a18" providerId="ADAL" clId="{CB5E49D3-3CD4-493D-B616-C455DBEB5ED1}" dt="2023-12-18T07:32:46.496" v="131"/>
          <ac:spMkLst>
            <pc:docMk/>
            <pc:sldMasterMk cId="582609979" sldId="2147483648"/>
            <ac:spMk id="26" creationId="{174354CA-3591-9F3E-FCCF-C5FC5116AEFD}"/>
          </ac:spMkLst>
        </pc:spChg>
        <pc:spChg chg="add mod">
          <ac:chgData name="Vermeulen, Sander" userId="e08259fd-81d2-4a86-9b20-28ba02d67a18" providerId="ADAL" clId="{CB5E49D3-3CD4-493D-B616-C455DBEB5ED1}" dt="2023-12-18T07:32:45.580" v="129"/>
          <ac:spMkLst>
            <pc:docMk/>
            <pc:sldMasterMk cId="582609979" sldId="2147483648"/>
            <ac:spMk id="27" creationId="{406540ED-6B34-9145-C328-F53533C43D20}"/>
          </ac:spMkLst>
        </pc:spChg>
        <pc:spChg chg="add del mod">
          <ac:chgData name="Vermeulen, Sander" userId="e08259fd-81d2-4a86-9b20-28ba02d67a18" providerId="ADAL" clId="{CB5E49D3-3CD4-493D-B616-C455DBEB5ED1}" dt="2023-12-18T07:37:57.620" v="148" actId="478"/>
          <ac:spMkLst>
            <pc:docMk/>
            <pc:sldMasterMk cId="582609979" sldId="2147483648"/>
            <ac:spMk id="28" creationId="{11CF3AFB-DA4A-B741-7302-341760D4F53E}"/>
          </ac:spMkLst>
        </pc:spChg>
        <pc:spChg chg="mod">
          <ac:chgData name="Vermeulen, Sander" userId="e08259fd-81d2-4a86-9b20-28ba02d67a18" providerId="ADAL" clId="{CB5E49D3-3CD4-493D-B616-C455DBEB5ED1}" dt="2023-12-18T10:12:00.819" v="342"/>
          <ac:spMkLst>
            <pc:docMk/>
            <pc:sldMasterMk cId="582609979" sldId="2147483648"/>
            <ac:spMk id="30" creationId="{CB127B58-0E04-70A9-47ED-461794FE8617}"/>
          </ac:spMkLst>
        </pc:spChg>
        <pc:spChg chg="mod">
          <ac:chgData name="Vermeulen, Sander" userId="e08259fd-81d2-4a86-9b20-28ba02d67a18" providerId="ADAL" clId="{CB5E49D3-3CD4-493D-B616-C455DBEB5ED1}" dt="2023-12-20T12:58:53.933" v="3617"/>
          <ac:spMkLst>
            <pc:docMk/>
            <pc:sldMasterMk cId="582609979" sldId="2147483648"/>
            <ac:spMk id="33" creationId="{17A474EB-6DB4-FC5A-4D1E-C39370BF26DE}"/>
          </ac:spMkLst>
        </pc:spChg>
        <pc:spChg chg="mod">
          <ac:chgData name="Vermeulen, Sander" userId="e08259fd-81d2-4a86-9b20-28ba02d67a18" providerId="ADAL" clId="{CB5E49D3-3CD4-493D-B616-C455DBEB5ED1}" dt="2023-12-18T10:11:09.206" v="341"/>
          <ac:spMkLst>
            <pc:docMk/>
            <pc:sldMasterMk cId="582609979" sldId="2147483648"/>
            <ac:spMk id="34" creationId="{F2A91492-2FB3-A234-158F-A565824967A4}"/>
          </ac:spMkLst>
        </pc:spChg>
        <pc:spChg chg="mod">
          <ac:chgData name="Vermeulen, Sander" userId="e08259fd-81d2-4a86-9b20-28ba02d67a18" providerId="ADAL" clId="{CB5E49D3-3CD4-493D-B616-C455DBEB5ED1}" dt="2023-12-20T12:58:40.439" v="3616"/>
          <ac:spMkLst>
            <pc:docMk/>
            <pc:sldMasterMk cId="582609979" sldId="2147483648"/>
            <ac:spMk id="36" creationId="{C462D230-9ED6-1EED-3478-98E5313EDA1C}"/>
          </ac:spMkLst>
        </pc:spChg>
        <pc:spChg chg="mod">
          <ac:chgData name="Vermeulen, Sander" userId="e08259fd-81d2-4a86-9b20-28ba02d67a18" providerId="ADAL" clId="{CB5E49D3-3CD4-493D-B616-C455DBEB5ED1}" dt="2023-12-18T10:15:19.636" v="376"/>
          <ac:spMkLst>
            <pc:docMk/>
            <pc:sldMasterMk cId="582609979" sldId="2147483648"/>
            <ac:spMk id="37" creationId="{57AC56BE-91FD-BB82-DA9C-497DFCD01BF9}"/>
          </ac:spMkLst>
        </pc:spChg>
        <pc:grpChg chg="add mod ord">
          <ac:chgData name="Vermeulen, Sander" userId="e08259fd-81d2-4a86-9b20-28ba02d67a18" providerId="ADAL" clId="{CB5E49D3-3CD4-493D-B616-C455DBEB5ED1}" dt="2023-12-18T13:50:38.410" v="2168" actId="166"/>
          <ac:grpSpMkLst>
            <pc:docMk/>
            <pc:sldMasterMk cId="582609979" sldId="2147483648"/>
            <ac:grpSpMk id="29" creationId="{D736CFBB-4F20-745F-5199-7213B2AE73F9}"/>
          </ac:grpSpMkLst>
        </pc:grpChg>
        <pc:grpChg chg="add mod ord">
          <ac:chgData name="Vermeulen, Sander" userId="e08259fd-81d2-4a86-9b20-28ba02d67a18" providerId="ADAL" clId="{CB5E49D3-3CD4-493D-B616-C455DBEB5ED1}" dt="2023-12-20T12:22:53.411" v="3587" actId="1038"/>
          <ac:grpSpMkLst>
            <pc:docMk/>
            <pc:sldMasterMk cId="582609979" sldId="2147483648"/>
            <ac:grpSpMk id="32" creationId="{EFC8F76D-AF70-2D5C-CAF6-ED644D60FF1C}"/>
          </ac:grpSpMkLst>
        </pc:grpChg>
        <pc:grpChg chg="add mod ord">
          <ac:chgData name="Vermeulen, Sander" userId="e08259fd-81d2-4a86-9b20-28ba02d67a18" providerId="ADAL" clId="{CB5E49D3-3CD4-493D-B616-C455DBEB5ED1}" dt="2023-12-20T12:22:53.411" v="3587" actId="1038"/>
          <ac:grpSpMkLst>
            <pc:docMk/>
            <pc:sldMasterMk cId="582609979" sldId="2147483648"/>
            <ac:grpSpMk id="35" creationId="{ADD47282-7725-DD19-6D58-17EC32470268}"/>
          </ac:grpSpMkLst>
        </pc:grpChg>
        <pc:picChg chg="add mod">
          <ac:chgData name="Vermeulen, Sander" userId="e08259fd-81d2-4a86-9b20-28ba02d67a18" providerId="ADAL" clId="{CB5E49D3-3CD4-493D-B616-C455DBEB5ED1}" dt="2023-12-20T13:01:34.623" v="3624"/>
          <ac:picMkLst>
            <pc:docMk/>
            <pc:sldMasterMk cId="582609979" sldId="2147483648"/>
            <ac:picMk id="2" creationId="{9E751B27-EFAD-DB85-9196-6ED411EFAF47}"/>
          </ac:picMkLst>
        </pc:picChg>
        <pc:picChg chg="del">
          <ac:chgData name="Vermeulen, Sander" userId="e08259fd-81d2-4a86-9b20-28ba02d67a18" providerId="ADAL" clId="{CB5E49D3-3CD4-493D-B616-C455DBEB5ED1}" dt="2023-12-18T07:49:08.840" v="235" actId="478"/>
          <ac:picMkLst>
            <pc:docMk/>
            <pc:sldMasterMk cId="582609979" sldId="2147483648"/>
            <ac:picMk id="4" creationId="{F746F981-568D-B559-0126-496385CEFE95}"/>
          </ac:picMkLst>
        </pc:picChg>
        <pc:picChg chg="del">
          <ac:chgData name="Vermeulen, Sander" userId="e08259fd-81d2-4a86-9b20-28ba02d67a18" providerId="ADAL" clId="{CB5E49D3-3CD4-493D-B616-C455DBEB5ED1}" dt="2023-12-18T07:28:12.331" v="86" actId="478"/>
          <ac:picMkLst>
            <pc:docMk/>
            <pc:sldMasterMk cId="582609979" sldId="2147483648"/>
            <ac:picMk id="5" creationId="{5396A0D8-9DE0-7CEC-E878-D611BBF007FA}"/>
          </ac:picMkLst>
        </pc:picChg>
        <pc:picChg chg="add del mod">
          <ac:chgData name="Vermeulen, Sander" userId="e08259fd-81d2-4a86-9b20-28ba02d67a18" providerId="ADAL" clId="{CB5E49D3-3CD4-493D-B616-C455DBEB5ED1}" dt="2023-12-18T07:47:02.983" v="221" actId="478"/>
          <ac:picMkLst>
            <pc:docMk/>
            <pc:sldMasterMk cId="582609979" sldId="2147483648"/>
            <ac:picMk id="7" creationId="{669B2276-4500-ED99-B9F7-1BD482E49652}"/>
          </ac:picMkLst>
        </pc:picChg>
        <pc:picChg chg="mod">
          <ac:chgData name="Vermeulen, Sander" userId="e08259fd-81d2-4a86-9b20-28ba02d67a18" providerId="ADAL" clId="{CB5E49D3-3CD4-493D-B616-C455DBEB5ED1}" dt="2023-12-20T12:59:05.372" v="3618"/>
          <ac:picMkLst>
            <pc:docMk/>
            <pc:sldMasterMk cId="582609979" sldId="2147483648"/>
            <ac:picMk id="31" creationId="{99DE48E4-4AEA-BCAC-EEA9-967EF7C21301}"/>
          </ac:picMkLst>
        </pc:picChg>
        <pc:cxnChg chg="add del mod">
          <ac:chgData name="Vermeulen, Sander" userId="e08259fd-81d2-4a86-9b20-28ba02d67a18" providerId="ADAL" clId="{CB5E49D3-3CD4-493D-B616-C455DBEB5ED1}" dt="2023-12-18T07:37:57.620" v="148" actId="478"/>
          <ac:cxnSpMkLst>
            <pc:docMk/>
            <pc:sldMasterMk cId="582609979" sldId="2147483648"/>
            <ac:cxnSpMk id="16" creationId="{9EE4970E-3798-C19F-EA4D-754B075499DD}"/>
          </ac:cxnSpMkLst>
        </pc:cxnChg>
        <pc:cxnChg chg="add del mod">
          <ac:chgData name="Vermeulen, Sander" userId="e08259fd-81d2-4a86-9b20-28ba02d67a18" providerId="ADAL" clId="{CB5E49D3-3CD4-493D-B616-C455DBEB5ED1}" dt="2023-12-18T07:37:57.620" v="148" actId="478"/>
          <ac:cxnSpMkLst>
            <pc:docMk/>
            <pc:sldMasterMk cId="582609979" sldId="2147483648"/>
            <ac:cxnSpMk id="21" creationId="{B7B8CF5A-7932-CB48-F60F-917B6D8EDFF4}"/>
          </ac:cxnSpMkLst>
        </pc:cxnChg>
        <pc:sldLayoutChg chg="addSp delSp modSp del mod">
          <pc:chgData name="Vermeulen, Sander" userId="e08259fd-81d2-4a86-9b20-28ba02d67a18" providerId="ADAL" clId="{CB5E49D3-3CD4-493D-B616-C455DBEB5ED1}" dt="2023-12-19T13:23:58.417" v="3055" actId="2696"/>
          <pc:sldLayoutMkLst>
            <pc:docMk/>
            <pc:sldMasterMk cId="582609979" sldId="2147483648"/>
            <pc:sldLayoutMk cId="3923193236" sldId="2147483649"/>
          </pc:sldLayoutMkLst>
          <pc:spChg chg="del">
            <ac:chgData name="Vermeulen, Sander" userId="e08259fd-81d2-4a86-9b20-28ba02d67a18" providerId="ADAL" clId="{CB5E49D3-3CD4-493D-B616-C455DBEB5ED1}" dt="2023-12-18T10:12:05.668" v="343" actId="478"/>
            <ac:spMkLst>
              <pc:docMk/>
              <pc:sldMasterMk cId="582609979" sldId="2147483648"/>
              <pc:sldLayoutMk cId="3923193236" sldId="2147483649"/>
              <ac:spMk id="12" creationId="{1E8047E1-DA97-8A55-6A61-20AA899FD914}"/>
            </ac:spMkLst>
          </pc:spChg>
          <pc:picChg chg="mod">
            <ac:chgData name="Vermeulen, Sander" userId="e08259fd-81d2-4a86-9b20-28ba02d67a18" providerId="ADAL" clId="{CB5E49D3-3CD4-493D-B616-C455DBEB5ED1}" dt="2023-12-18T13:47:47.578" v="2136" actId="14100"/>
            <ac:picMkLst>
              <pc:docMk/>
              <pc:sldMasterMk cId="582609979" sldId="2147483648"/>
              <pc:sldLayoutMk cId="3923193236" sldId="2147483649"/>
              <ac:picMk id="4" creationId="{216E9978-5F99-9628-7EC3-5A08735E5EF3}"/>
            </ac:picMkLst>
          </pc:picChg>
          <pc:picChg chg="add del">
            <ac:chgData name="Vermeulen, Sander" userId="e08259fd-81d2-4a86-9b20-28ba02d67a18" providerId="ADAL" clId="{CB5E49D3-3CD4-493D-B616-C455DBEB5ED1}" dt="2023-12-18T13:47:59.452" v="2138" actId="22"/>
            <ac:picMkLst>
              <pc:docMk/>
              <pc:sldMasterMk cId="582609979" sldId="2147483648"/>
              <pc:sldLayoutMk cId="3923193236" sldId="2147483649"/>
              <ac:picMk id="6" creationId="{C031FF65-EEA0-3A01-BEAA-68B86D3AA211}"/>
            </ac:picMkLst>
          </pc:picChg>
        </pc:sldLayoutChg>
        <pc:sldLayoutChg chg="addSp delSp modSp del mod">
          <pc:chgData name="Vermeulen, Sander" userId="e08259fd-81d2-4a86-9b20-28ba02d67a18" providerId="ADAL" clId="{CB5E49D3-3CD4-493D-B616-C455DBEB5ED1}" dt="2023-12-18T13:56:59.248" v="2308" actId="2696"/>
          <pc:sldLayoutMkLst>
            <pc:docMk/>
            <pc:sldMasterMk cId="582609979" sldId="2147483648"/>
            <pc:sldLayoutMk cId="693492927" sldId="2147483651"/>
          </pc:sldLayoutMkLst>
          <pc:spChg chg="add mod ord modVis">
            <ac:chgData name="Vermeulen, Sander" userId="e08259fd-81d2-4a86-9b20-28ba02d67a18" providerId="ADAL" clId="{CB5E49D3-3CD4-493D-B616-C455DBEB5ED1}" dt="2023-12-18T13:55:21.691" v="2242" actId="14430"/>
            <ac:spMkLst>
              <pc:docMk/>
              <pc:sldMasterMk cId="582609979" sldId="2147483648"/>
              <pc:sldLayoutMk cId="693492927" sldId="2147483651"/>
              <ac:spMk id="4" creationId="{8AC50588-E0D6-10D8-DB5F-E7C1A27D41EA}"/>
            </ac:spMkLst>
          </pc:spChg>
          <pc:spChg chg="add mod ord modVis">
            <ac:chgData name="Vermeulen, Sander" userId="e08259fd-81d2-4a86-9b20-28ba02d67a18" providerId="ADAL" clId="{CB5E49D3-3CD4-493D-B616-C455DBEB5ED1}" dt="2023-12-18T13:55:21.368" v="2241" actId="14430"/>
            <ac:spMkLst>
              <pc:docMk/>
              <pc:sldMasterMk cId="582609979" sldId="2147483648"/>
              <pc:sldLayoutMk cId="693492927" sldId="2147483651"/>
              <ac:spMk id="5" creationId="{BFF8F398-26B3-4E5E-791B-69140E932DBC}"/>
            </ac:spMkLst>
          </pc:spChg>
          <pc:spChg chg="del">
            <ac:chgData name="Vermeulen, Sander" userId="e08259fd-81d2-4a86-9b20-28ba02d67a18" providerId="ADAL" clId="{CB5E49D3-3CD4-493D-B616-C455DBEB5ED1}" dt="2023-12-18T13:55:18.178" v="2239" actId="478"/>
            <ac:spMkLst>
              <pc:docMk/>
              <pc:sldMasterMk cId="582609979" sldId="2147483648"/>
              <pc:sldLayoutMk cId="693492927" sldId="2147483651"/>
              <ac:spMk id="6" creationId="{B52230E6-652F-BA21-6496-B00272CBD8EA}"/>
            </ac:spMkLst>
          </pc:spChg>
          <pc:spChg chg="del mod">
            <ac:chgData name="Vermeulen, Sander" userId="e08259fd-81d2-4a86-9b20-28ba02d67a18" providerId="ADAL" clId="{CB5E49D3-3CD4-493D-B616-C455DBEB5ED1}" dt="2023-12-18T13:55:14.099" v="2237" actId="478"/>
            <ac:spMkLst>
              <pc:docMk/>
              <pc:sldMasterMk cId="582609979" sldId="2147483648"/>
              <pc:sldLayoutMk cId="693492927" sldId="2147483651"/>
              <ac:spMk id="7" creationId="{48BEF83D-2185-2707-0920-91251E2B5841}"/>
            </ac:spMkLst>
          </pc:spChg>
          <pc:spChg chg="del">
            <ac:chgData name="Vermeulen, Sander" userId="e08259fd-81d2-4a86-9b20-28ba02d67a18" providerId="ADAL" clId="{CB5E49D3-3CD4-493D-B616-C455DBEB5ED1}" dt="2023-12-18T13:53:42.029" v="2223" actId="478"/>
            <ac:spMkLst>
              <pc:docMk/>
              <pc:sldMasterMk cId="582609979" sldId="2147483648"/>
              <pc:sldLayoutMk cId="693492927" sldId="2147483651"/>
              <ac:spMk id="8" creationId="{BD867585-9EF8-A8C8-AC0D-219369CE9EED}"/>
            </ac:spMkLst>
          </pc:spChg>
          <pc:spChg chg="add mod ord modVis">
            <ac:chgData name="Vermeulen, Sander" userId="e08259fd-81d2-4a86-9b20-28ba02d67a18" providerId="ADAL" clId="{CB5E49D3-3CD4-493D-B616-C455DBEB5ED1}" dt="2023-12-18T13:55:20.978" v="2240" actId="14430"/>
            <ac:spMkLst>
              <pc:docMk/>
              <pc:sldMasterMk cId="582609979" sldId="2147483648"/>
              <pc:sldLayoutMk cId="693492927" sldId="2147483651"/>
              <ac:spMk id="10" creationId="{EF6FECD3-6464-F014-358B-11E02AE9815B}"/>
            </ac:spMkLst>
          </pc:spChg>
          <pc:spChg chg="del">
            <ac:chgData name="Vermeulen, Sander" userId="e08259fd-81d2-4a86-9b20-28ba02d67a18" providerId="ADAL" clId="{CB5E49D3-3CD4-493D-B616-C455DBEB5ED1}" dt="2023-12-18T10:12:13.416" v="346" actId="478"/>
            <ac:spMkLst>
              <pc:docMk/>
              <pc:sldMasterMk cId="582609979" sldId="2147483648"/>
              <pc:sldLayoutMk cId="693492927" sldId="2147483651"/>
              <ac:spMk id="12" creationId="{1E8047E1-DA97-8A55-6A61-20AA899FD914}"/>
            </ac:spMkLst>
          </pc:spChg>
          <pc:spChg chg="add mod ord">
            <ac:chgData name="Vermeulen, Sander" userId="e08259fd-81d2-4a86-9b20-28ba02d67a18" providerId="ADAL" clId="{CB5E49D3-3CD4-493D-B616-C455DBEB5ED1}" dt="2023-12-18T13:53:32.503" v="2212" actId="167"/>
            <ac:spMkLst>
              <pc:docMk/>
              <pc:sldMasterMk cId="582609979" sldId="2147483648"/>
              <pc:sldLayoutMk cId="693492927" sldId="2147483651"/>
              <ac:spMk id="13" creationId="{61C3C617-9285-FAB9-2FCE-76963495E4F2}"/>
            </ac:spMkLst>
          </pc:spChg>
          <pc:spChg chg="add mod ord">
            <ac:chgData name="Vermeulen, Sander" userId="e08259fd-81d2-4a86-9b20-28ba02d67a18" providerId="ADAL" clId="{CB5E49D3-3CD4-493D-B616-C455DBEB5ED1}" dt="2023-12-18T13:56:17.838" v="2305" actId="20577"/>
            <ac:spMkLst>
              <pc:docMk/>
              <pc:sldMasterMk cId="582609979" sldId="2147483648"/>
              <pc:sldLayoutMk cId="693492927" sldId="2147483651"/>
              <ac:spMk id="14" creationId="{6FA36D23-1BC3-2C2B-9D3C-73CD76F8466F}"/>
            </ac:spMkLst>
          </pc:spChg>
          <pc:spChg chg="add mod">
            <ac:chgData name="Vermeulen, Sander" userId="e08259fd-81d2-4a86-9b20-28ba02d67a18" providerId="ADAL" clId="{CB5E49D3-3CD4-493D-B616-C455DBEB5ED1}" dt="2023-12-18T13:55:38.844" v="2294" actId="20577"/>
            <ac:spMkLst>
              <pc:docMk/>
              <pc:sldMasterMk cId="582609979" sldId="2147483648"/>
              <pc:sldLayoutMk cId="693492927" sldId="2147483651"/>
              <ac:spMk id="16" creationId="{E546B83A-3059-21B2-0FC7-8E101F6FF864}"/>
            </ac:spMkLst>
          </pc:spChg>
          <pc:graphicFrameChg chg="del">
            <ac:chgData name="Vermeulen, Sander" userId="e08259fd-81d2-4a86-9b20-28ba02d67a18" providerId="ADAL" clId="{CB5E49D3-3CD4-493D-B616-C455DBEB5ED1}" dt="2023-12-18T13:55:16.530" v="2238" actId="478"/>
            <ac:graphicFrameMkLst>
              <pc:docMk/>
              <pc:sldMasterMk cId="582609979" sldId="2147483648"/>
              <pc:sldLayoutMk cId="693492927" sldId="2147483651"/>
              <ac:graphicFrameMk id="15" creationId="{0C91462B-97EC-8C51-CF56-782376E73AEB}"/>
            </ac:graphicFrameMkLst>
          </pc:graphicFrameChg>
          <pc:picChg chg="del">
            <ac:chgData name="Vermeulen, Sander" userId="e08259fd-81d2-4a86-9b20-28ba02d67a18" providerId="ADAL" clId="{CB5E49D3-3CD4-493D-B616-C455DBEB5ED1}" dt="2023-12-18T13:53:28.768" v="2210" actId="478"/>
            <ac:picMkLst>
              <pc:docMk/>
              <pc:sldMasterMk cId="582609979" sldId="2147483648"/>
              <pc:sldLayoutMk cId="693492927" sldId="2147483651"/>
              <ac:picMk id="9" creationId="{5234CB45-D237-EFDD-A9E7-5F03FC1F3A81}"/>
            </ac:picMkLst>
          </pc:picChg>
          <pc:picChg chg="add mod ord">
            <ac:chgData name="Vermeulen, Sander" userId="e08259fd-81d2-4a86-9b20-28ba02d67a18" providerId="ADAL" clId="{CB5E49D3-3CD4-493D-B616-C455DBEB5ED1}" dt="2023-12-18T13:53:32.503" v="2212" actId="167"/>
            <ac:picMkLst>
              <pc:docMk/>
              <pc:sldMasterMk cId="582609979" sldId="2147483648"/>
              <pc:sldLayoutMk cId="693492927" sldId="2147483651"/>
              <ac:picMk id="11" creationId="{0ED3FDB0-35E0-5116-467B-4B4D90835ABF}"/>
            </ac:picMkLst>
          </pc:picChg>
          <pc:cxnChg chg="add mod ord modVis">
            <ac:chgData name="Vermeulen, Sander" userId="e08259fd-81d2-4a86-9b20-28ba02d67a18" providerId="ADAL" clId="{CB5E49D3-3CD4-493D-B616-C455DBEB5ED1}" dt="2023-12-18T13:55:24.116" v="2244" actId="14430"/>
            <ac:cxnSpMkLst>
              <pc:docMk/>
              <pc:sldMasterMk cId="582609979" sldId="2147483648"/>
              <pc:sldLayoutMk cId="693492927" sldId="2147483651"/>
              <ac:cxnSpMk id="2" creationId="{78CD6FCD-8385-57F2-539D-6B177CF1B26B}"/>
            </ac:cxnSpMkLst>
          </pc:cxnChg>
          <pc:cxnChg chg="add mod ord modVis">
            <ac:chgData name="Vermeulen, Sander" userId="e08259fd-81d2-4a86-9b20-28ba02d67a18" providerId="ADAL" clId="{CB5E49D3-3CD4-493D-B616-C455DBEB5ED1}" dt="2023-12-18T13:55:22.128" v="2243" actId="14430"/>
            <ac:cxnSpMkLst>
              <pc:docMk/>
              <pc:sldMasterMk cId="582609979" sldId="2147483648"/>
              <pc:sldLayoutMk cId="693492927" sldId="2147483651"/>
              <ac:cxnSpMk id="3" creationId="{8B3B597D-6DAE-5478-A60A-6CCB2DE464F1}"/>
            </ac:cxnSpMkLst>
          </pc:cxnChg>
        </pc:sldLayoutChg>
        <pc:sldLayoutChg chg="addSp delSp modSp mod">
          <pc:chgData name="Vermeulen, Sander" userId="e08259fd-81d2-4a86-9b20-28ba02d67a18" providerId="ADAL" clId="{CB5E49D3-3CD4-493D-B616-C455DBEB5ED1}" dt="2023-12-20T13:01:48.149" v="3625" actId="478"/>
          <pc:sldLayoutMkLst>
            <pc:docMk/>
            <pc:sldMasterMk cId="582609979" sldId="2147483648"/>
            <pc:sldLayoutMk cId="2036413586" sldId="2147483653"/>
          </pc:sldLayoutMkLst>
          <pc:spChg chg="del">
            <ac:chgData name="Vermeulen, Sander" userId="e08259fd-81d2-4a86-9b20-28ba02d67a18" providerId="ADAL" clId="{CB5E49D3-3CD4-493D-B616-C455DBEB5ED1}" dt="2023-12-18T13:53:12.848" v="2195" actId="478"/>
            <ac:spMkLst>
              <pc:docMk/>
              <pc:sldMasterMk cId="582609979" sldId="2147483648"/>
              <pc:sldLayoutMk cId="2036413586" sldId="2147483653"/>
              <ac:spMk id="4" creationId="{CA59892C-0417-BC53-F505-56220C51D454}"/>
            </ac:spMkLst>
          </pc:spChg>
          <pc:spChg chg="add mod modVis">
            <ac:chgData name="Vermeulen, Sander" userId="e08259fd-81d2-4a86-9b20-28ba02d67a18" providerId="ADAL" clId="{CB5E49D3-3CD4-493D-B616-C455DBEB5ED1}" dt="2023-12-19T13:41:18.804" v="3112" actId="14429"/>
            <ac:spMkLst>
              <pc:docMk/>
              <pc:sldMasterMk cId="582609979" sldId="2147483648"/>
              <pc:sldLayoutMk cId="2036413586" sldId="2147483653"/>
              <ac:spMk id="6" creationId="{C48817EE-9108-2543-1BCB-27B17B31E919}"/>
            </ac:spMkLst>
          </pc:spChg>
          <pc:spChg chg="add mod modVis">
            <ac:chgData name="Vermeulen, Sander" userId="e08259fd-81d2-4a86-9b20-28ba02d67a18" providerId="ADAL" clId="{CB5E49D3-3CD4-493D-B616-C455DBEB5ED1}" dt="2023-12-20T09:10:02.206" v="3360" actId="1076"/>
            <ac:spMkLst>
              <pc:docMk/>
              <pc:sldMasterMk cId="582609979" sldId="2147483648"/>
              <pc:sldLayoutMk cId="2036413586" sldId="2147483653"/>
              <ac:spMk id="7" creationId="{E136F790-08A3-3874-D920-266B03612B9F}"/>
            </ac:spMkLst>
          </pc:spChg>
          <pc:spChg chg="add mod modVis">
            <ac:chgData name="Vermeulen, Sander" userId="e08259fd-81d2-4a86-9b20-28ba02d67a18" providerId="ADAL" clId="{CB5E49D3-3CD4-493D-B616-C455DBEB5ED1}" dt="2023-12-19T13:41:18.061" v="3110" actId="14429"/>
            <ac:spMkLst>
              <pc:docMk/>
              <pc:sldMasterMk cId="582609979" sldId="2147483648"/>
              <pc:sldLayoutMk cId="2036413586" sldId="2147483653"/>
              <ac:spMk id="8" creationId="{D6EE9A9C-0C94-24AE-98D4-30E97FD9D95E}"/>
            </ac:spMkLst>
          </pc:spChg>
          <pc:spChg chg="add mod">
            <ac:chgData name="Vermeulen, Sander" userId="e08259fd-81d2-4a86-9b20-28ba02d67a18" providerId="ADAL" clId="{CB5E49D3-3CD4-493D-B616-C455DBEB5ED1}" dt="2023-12-19T13:09:59.473" v="2821" actId="1076"/>
            <ac:spMkLst>
              <pc:docMk/>
              <pc:sldMasterMk cId="582609979" sldId="2147483648"/>
              <pc:sldLayoutMk cId="2036413586" sldId="2147483653"/>
              <ac:spMk id="10" creationId="{D382B982-138B-EF5F-A4A3-F952DD1C516E}"/>
            </ac:spMkLst>
          </pc:spChg>
          <pc:spChg chg="add mod">
            <ac:chgData name="Vermeulen, Sander" userId="e08259fd-81d2-4a86-9b20-28ba02d67a18" providerId="ADAL" clId="{CB5E49D3-3CD4-493D-B616-C455DBEB5ED1}" dt="2023-12-19T13:09:57.183" v="2820" actId="1076"/>
            <ac:spMkLst>
              <pc:docMk/>
              <pc:sldMasterMk cId="582609979" sldId="2147483648"/>
              <pc:sldLayoutMk cId="2036413586" sldId="2147483653"/>
              <ac:spMk id="11" creationId="{25BB0762-1AD0-F5A1-E01E-F53682EB8F5D}"/>
            </ac:spMkLst>
          </pc:spChg>
          <pc:spChg chg="del">
            <ac:chgData name="Vermeulen, Sander" userId="e08259fd-81d2-4a86-9b20-28ba02d67a18" providerId="ADAL" clId="{CB5E49D3-3CD4-493D-B616-C455DBEB5ED1}" dt="2023-12-18T10:12:08.548" v="344" actId="478"/>
            <ac:spMkLst>
              <pc:docMk/>
              <pc:sldMasterMk cId="582609979" sldId="2147483648"/>
              <pc:sldLayoutMk cId="2036413586" sldId="2147483653"/>
              <ac:spMk id="12" creationId="{1E8047E1-DA97-8A55-6A61-20AA899FD914}"/>
            </ac:spMkLst>
          </pc:spChg>
          <pc:picChg chg="del">
            <ac:chgData name="Vermeulen, Sander" userId="e08259fd-81d2-4a86-9b20-28ba02d67a18" providerId="ADAL" clId="{CB5E49D3-3CD4-493D-B616-C455DBEB5ED1}" dt="2023-12-18T13:53:12.848" v="2195" actId="478"/>
            <ac:picMkLst>
              <pc:docMk/>
              <pc:sldMasterMk cId="582609979" sldId="2147483648"/>
              <pc:sldLayoutMk cId="2036413586" sldId="2147483653"/>
              <ac:picMk id="3" creationId="{671681E6-A9D6-0E38-60BE-8FFDD2722824}"/>
            </ac:picMkLst>
          </pc:picChg>
          <pc:picChg chg="add del mod">
            <ac:chgData name="Vermeulen, Sander" userId="e08259fd-81d2-4a86-9b20-28ba02d67a18" providerId="ADAL" clId="{CB5E49D3-3CD4-493D-B616-C455DBEB5ED1}" dt="2023-12-20T13:01:48.149" v="3625" actId="478"/>
            <ac:picMkLst>
              <pc:docMk/>
              <pc:sldMasterMk cId="582609979" sldId="2147483648"/>
              <pc:sldLayoutMk cId="2036413586" sldId="2147483653"/>
              <ac:picMk id="9" creationId="{BA6B3087-2A66-26D4-6BE6-02B85DD17A7E}"/>
            </ac:picMkLst>
          </pc:picChg>
          <pc:cxnChg chg="add mod">
            <ac:chgData name="Vermeulen, Sander" userId="e08259fd-81d2-4a86-9b20-28ba02d67a18" providerId="ADAL" clId="{CB5E49D3-3CD4-493D-B616-C455DBEB5ED1}" dt="2023-12-18T13:53:13.180" v="2196"/>
            <ac:cxnSpMkLst>
              <pc:docMk/>
              <pc:sldMasterMk cId="582609979" sldId="2147483648"/>
              <pc:sldLayoutMk cId="2036413586" sldId="2147483653"/>
              <ac:cxnSpMk id="2" creationId="{4F24702C-E64E-2547-EF7A-D18982DAC4CD}"/>
            </ac:cxnSpMkLst>
          </pc:cxnChg>
          <pc:cxnChg chg="add mod">
            <ac:chgData name="Vermeulen, Sander" userId="e08259fd-81d2-4a86-9b20-28ba02d67a18" providerId="ADAL" clId="{CB5E49D3-3CD4-493D-B616-C455DBEB5ED1}" dt="2023-12-18T13:53:13.180" v="2196"/>
            <ac:cxnSpMkLst>
              <pc:docMk/>
              <pc:sldMasterMk cId="582609979" sldId="2147483648"/>
              <pc:sldLayoutMk cId="2036413586" sldId="2147483653"/>
              <ac:cxnSpMk id="5" creationId="{024B5762-4C9B-2E1A-D584-EA7C43CAD9B0}"/>
            </ac:cxnSpMkLst>
          </pc:cxnChg>
        </pc:sldLayoutChg>
        <pc:sldLayoutChg chg="addSp delSp modSp mod">
          <pc:chgData name="Vermeulen, Sander" userId="e08259fd-81d2-4a86-9b20-28ba02d67a18" providerId="ADAL" clId="{CB5E49D3-3CD4-493D-B616-C455DBEB5ED1}" dt="2023-12-20T13:01:50.017" v="3626" actId="478"/>
          <pc:sldLayoutMkLst>
            <pc:docMk/>
            <pc:sldMasterMk cId="582609979" sldId="2147483648"/>
            <pc:sldLayoutMk cId="585029964" sldId="2147483654"/>
          </pc:sldLayoutMkLst>
          <pc:spChg chg="del">
            <ac:chgData name="Vermeulen, Sander" userId="e08259fd-81d2-4a86-9b20-28ba02d67a18" providerId="ADAL" clId="{CB5E49D3-3CD4-493D-B616-C455DBEB5ED1}" dt="2023-12-18T13:56:56.928" v="2306" actId="478"/>
            <ac:spMkLst>
              <pc:docMk/>
              <pc:sldMasterMk cId="582609979" sldId="2147483648"/>
              <pc:sldLayoutMk cId="585029964" sldId="2147483654"/>
              <ac:spMk id="3" creationId="{ED3581C6-19C0-2189-4AA2-438ECCB03587}"/>
            </ac:spMkLst>
          </pc:spChg>
          <pc:spChg chg="add mod">
            <ac:chgData name="Vermeulen, Sander" userId="e08259fd-81d2-4a86-9b20-28ba02d67a18" providerId="ADAL" clId="{CB5E49D3-3CD4-493D-B616-C455DBEB5ED1}" dt="2023-12-20T12:19:47.656" v="3565" actId="207"/>
            <ac:spMkLst>
              <pc:docMk/>
              <pc:sldMasterMk cId="582609979" sldId="2147483648"/>
              <pc:sldLayoutMk cId="585029964" sldId="2147483654"/>
              <ac:spMk id="4" creationId="{6BF81F9D-47A9-F838-539A-4DA092003706}"/>
            </ac:spMkLst>
          </pc:spChg>
          <pc:spChg chg="add mod">
            <ac:chgData name="Vermeulen, Sander" userId="e08259fd-81d2-4a86-9b20-28ba02d67a18" providerId="ADAL" clId="{CB5E49D3-3CD4-493D-B616-C455DBEB5ED1}" dt="2023-12-20T12:19:47.656" v="3565" actId="207"/>
            <ac:spMkLst>
              <pc:docMk/>
              <pc:sldMasterMk cId="582609979" sldId="2147483648"/>
              <pc:sldLayoutMk cId="585029964" sldId="2147483654"/>
              <ac:spMk id="6" creationId="{07B0C315-6B31-EEFE-32F9-63CE169AD419}"/>
            </ac:spMkLst>
          </pc:spChg>
          <pc:spChg chg="add mod">
            <ac:chgData name="Vermeulen, Sander" userId="e08259fd-81d2-4a86-9b20-28ba02d67a18" providerId="ADAL" clId="{CB5E49D3-3CD4-493D-B616-C455DBEB5ED1}" dt="2023-12-18T13:56:57.257" v="2307"/>
            <ac:spMkLst>
              <pc:docMk/>
              <pc:sldMasterMk cId="582609979" sldId="2147483648"/>
              <pc:sldLayoutMk cId="585029964" sldId="2147483654"/>
              <ac:spMk id="7" creationId="{AA0CA219-2428-2DC8-8B60-DFF85A1CC921}"/>
            </ac:spMkLst>
          </pc:spChg>
          <pc:spChg chg="add mod ord modVis">
            <ac:chgData name="Vermeulen, Sander" userId="e08259fd-81d2-4a86-9b20-28ba02d67a18" providerId="ADAL" clId="{CB5E49D3-3CD4-493D-B616-C455DBEB5ED1}" dt="2023-12-19T08:59:35.220" v="2454" actId="14430"/>
            <ac:spMkLst>
              <pc:docMk/>
              <pc:sldMasterMk cId="582609979" sldId="2147483648"/>
              <pc:sldLayoutMk cId="585029964" sldId="2147483654"/>
              <ac:spMk id="8" creationId="{B3354C12-7F6E-3696-5BCB-73772B9B0AF7}"/>
            </ac:spMkLst>
          </pc:spChg>
          <pc:spChg chg="add mod ord modVis">
            <ac:chgData name="Vermeulen, Sander" userId="e08259fd-81d2-4a86-9b20-28ba02d67a18" providerId="ADAL" clId="{CB5E49D3-3CD4-493D-B616-C455DBEB5ED1}" dt="2023-12-19T08:59:36.748" v="2456" actId="14430"/>
            <ac:spMkLst>
              <pc:docMk/>
              <pc:sldMasterMk cId="582609979" sldId="2147483648"/>
              <pc:sldLayoutMk cId="585029964" sldId="2147483654"/>
              <ac:spMk id="9" creationId="{C3B8DC55-799A-9CEE-0ED8-0B8FED5F9317}"/>
            </ac:spMkLst>
          </pc:spChg>
          <pc:spChg chg="add mod ord modVis">
            <ac:chgData name="Vermeulen, Sander" userId="e08259fd-81d2-4a86-9b20-28ba02d67a18" providerId="ADAL" clId="{CB5E49D3-3CD4-493D-B616-C455DBEB5ED1}" dt="2023-12-19T08:59:36.246" v="2455" actId="14430"/>
            <ac:spMkLst>
              <pc:docMk/>
              <pc:sldMasterMk cId="582609979" sldId="2147483648"/>
              <pc:sldLayoutMk cId="585029964" sldId="2147483654"/>
              <ac:spMk id="10" creationId="{61963E38-AC16-8FB5-CE17-33645891A9B4}"/>
            </ac:spMkLst>
          </pc:spChg>
          <pc:spChg chg="del">
            <ac:chgData name="Vermeulen, Sander" userId="e08259fd-81d2-4a86-9b20-28ba02d67a18" providerId="ADAL" clId="{CB5E49D3-3CD4-493D-B616-C455DBEB5ED1}" dt="2023-12-18T10:12:11.056" v="345" actId="478"/>
            <ac:spMkLst>
              <pc:docMk/>
              <pc:sldMasterMk cId="582609979" sldId="2147483648"/>
              <pc:sldLayoutMk cId="585029964" sldId="2147483654"/>
              <ac:spMk id="12" creationId="{1E8047E1-DA97-8A55-6A61-20AA899FD914}"/>
            </ac:spMkLst>
          </pc:spChg>
          <pc:picChg chg="add del mod">
            <ac:chgData name="Vermeulen, Sander" userId="e08259fd-81d2-4a86-9b20-28ba02d67a18" providerId="ADAL" clId="{CB5E49D3-3CD4-493D-B616-C455DBEB5ED1}" dt="2023-12-20T13:01:50.017" v="3626" actId="478"/>
            <ac:picMkLst>
              <pc:docMk/>
              <pc:sldMasterMk cId="582609979" sldId="2147483648"/>
              <pc:sldLayoutMk cId="585029964" sldId="2147483654"/>
              <ac:picMk id="2" creationId="{8376CE38-A0AA-57D3-4EE2-45A14A92ABA1}"/>
            </ac:picMkLst>
          </pc:picChg>
          <pc:picChg chg="del">
            <ac:chgData name="Vermeulen, Sander" userId="e08259fd-81d2-4a86-9b20-28ba02d67a18" providerId="ADAL" clId="{CB5E49D3-3CD4-493D-B616-C455DBEB5ED1}" dt="2023-12-18T13:56:56.928" v="2306" actId="478"/>
            <ac:picMkLst>
              <pc:docMk/>
              <pc:sldMasterMk cId="582609979" sldId="2147483648"/>
              <pc:sldLayoutMk cId="585029964" sldId="2147483654"/>
              <ac:picMk id="5" creationId="{94204908-B0C4-71BC-9BB5-EE912262DCC2}"/>
            </ac:picMkLst>
          </pc:picChg>
          <pc:cxnChg chg="add mod ord modVis">
            <ac:chgData name="Vermeulen, Sander" userId="e08259fd-81d2-4a86-9b20-28ba02d67a18" providerId="ADAL" clId="{CB5E49D3-3CD4-493D-B616-C455DBEB5ED1}" dt="2023-12-19T08:59:30.242" v="2450" actId="14430"/>
            <ac:cxnSpMkLst>
              <pc:docMk/>
              <pc:sldMasterMk cId="582609979" sldId="2147483648"/>
              <pc:sldLayoutMk cId="585029964" sldId="2147483654"/>
              <ac:cxnSpMk id="3" creationId="{FDECFAAB-D754-F97C-74FE-839594156FA2}"/>
            </ac:cxnSpMkLst>
          </pc:cxnChg>
          <pc:cxnChg chg="add mod ord modVis">
            <ac:chgData name="Vermeulen, Sander" userId="e08259fd-81d2-4a86-9b20-28ba02d67a18" providerId="ADAL" clId="{CB5E49D3-3CD4-493D-B616-C455DBEB5ED1}" dt="2023-12-19T08:59:29.610" v="2449" actId="14430"/>
            <ac:cxnSpMkLst>
              <pc:docMk/>
              <pc:sldMasterMk cId="582609979" sldId="2147483648"/>
              <pc:sldLayoutMk cId="585029964" sldId="2147483654"/>
              <ac:cxnSpMk id="5" creationId="{2D7E72C6-5CA6-7B1A-0C91-91CE52CD78AE}"/>
            </ac:cxnSpMkLst>
          </pc:cxnChg>
        </pc:sldLayoutChg>
        <pc:sldLayoutChg chg="addSp delSp modSp del mod">
          <pc:chgData name="Vermeulen, Sander" userId="e08259fd-81d2-4a86-9b20-28ba02d67a18" providerId="ADAL" clId="{CB5E49D3-3CD4-493D-B616-C455DBEB5ED1}" dt="2023-12-18T14:00:16.725" v="2370" actId="2696"/>
          <pc:sldLayoutMkLst>
            <pc:docMk/>
            <pc:sldMasterMk cId="582609979" sldId="2147483648"/>
            <pc:sldLayoutMk cId="3831884665" sldId="2147483658"/>
          </pc:sldLayoutMkLst>
          <pc:spChg chg="del">
            <ac:chgData name="Vermeulen, Sander" userId="e08259fd-81d2-4a86-9b20-28ba02d67a18" providerId="ADAL" clId="{CB5E49D3-3CD4-493D-B616-C455DBEB5ED1}" dt="2023-12-18T10:13:25.410" v="374" actId="478"/>
            <ac:spMkLst>
              <pc:docMk/>
              <pc:sldMasterMk cId="582609979" sldId="2147483648"/>
              <pc:sldLayoutMk cId="3831884665" sldId="2147483658"/>
              <ac:spMk id="24" creationId="{E638723A-E23F-8532-D9E2-DA226CFFCFD1}"/>
            </ac:spMkLst>
          </pc:spChg>
          <pc:picChg chg="add mod">
            <ac:chgData name="Vermeulen, Sander" userId="e08259fd-81d2-4a86-9b20-28ba02d67a18" providerId="ADAL" clId="{CB5E49D3-3CD4-493D-B616-C455DBEB5ED1}" dt="2023-12-18T07:38:24.711" v="153" actId="1076"/>
            <ac:picMkLst>
              <pc:docMk/>
              <pc:sldMasterMk cId="582609979" sldId="2147483648"/>
              <pc:sldLayoutMk cId="3831884665" sldId="2147483658"/>
              <ac:picMk id="2" creationId="{2AF26D59-5883-9975-B580-72DBF400887B}"/>
            </ac:picMkLst>
          </pc:picChg>
          <pc:picChg chg="add mod">
            <ac:chgData name="Vermeulen, Sander" userId="e08259fd-81d2-4a86-9b20-28ba02d67a18" providerId="ADAL" clId="{CB5E49D3-3CD4-493D-B616-C455DBEB5ED1}" dt="2023-12-18T07:38:27.098" v="154" actId="1076"/>
            <ac:picMkLst>
              <pc:docMk/>
              <pc:sldMasterMk cId="582609979" sldId="2147483648"/>
              <pc:sldLayoutMk cId="3831884665" sldId="2147483658"/>
              <ac:picMk id="3" creationId="{C31E1667-DD2B-4CB4-79E6-54BD118A7A71}"/>
            </ac:picMkLst>
          </pc:picChg>
        </pc:sldLayoutChg>
        <pc:sldLayoutChg chg="addSp delSp modSp mod">
          <pc:chgData name="Vermeulen, Sander" userId="e08259fd-81d2-4a86-9b20-28ba02d67a18" providerId="ADAL" clId="{CB5E49D3-3CD4-493D-B616-C455DBEB5ED1}" dt="2023-12-20T13:02:06.361" v="3630" actId="478"/>
          <pc:sldLayoutMkLst>
            <pc:docMk/>
            <pc:sldMasterMk cId="582609979" sldId="2147483648"/>
            <pc:sldLayoutMk cId="1702914841" sldId="2147483659"/>
          </pc:sldLayoutMkLst>
          <pc:spChg chg="del">
            <ac:chgData name="Vermeulen, Sander" userId="e08259fd-81d2-4a86-9b20-28ba02d67a18" providerId="ADAL" clId="{CB5E49D3-3CD4-493D-B616-C455DBEB5ED1}" dt="2023-12-18T11:52:02.659" v="890" actId="478"/>
            <ac:spMkLst>
              <pc:docMk/>
              <pc:sldMasterMk cId="582609979" sldId="2147483648"/>
              <pc:sldLayoutMk cId="1702914841" sldId="2147483659"/>
              <ac:spMk id="2" creationId="{8FB2267B-FBD7-EEC0-F2A4-BCC225AA5B6A}"/>
            </ac:spMkLst>
          </pc:spChg>
          <pc:spChg chg="del">
            <ac:chgData name="Vermeulen, Sander" userId="e08259fd-81d2-4a86-9b20-28ba02d67a18" providerId="ADAL" clId="{CB5E49D3-3CD4-493D-B616-C455DBEB5ED1}" dt="2023-12-18T11:52:04.299" v="892" actId="478"/>
            <ac:spMkLst>
              <pc:docMk/>
              <pc:sldMasterMk cId="582609979" sldId="2147483648"/>
              <pc:sldLayoutMk cId="1702914841" sldId="2147483659"/>
              <ac:spMk id="6" creationId="{9B4E0131-4437-4AF4-98C8-4A0A4F81F1FF}"/>
            </ac:spMkLst>
          </pc:spChg>
          <pc:spChg chg="add mod ord">
            <ac:chgData name="Vermeulen, Sander" userId="e08259fd-81d2-4a86-9b20-28ba02d67a18" providerId="ADAL" clId="{CB5E49D3-3CD4-493D-B616-C455DBEB5ED1}" dt="2023-12-19T13:11:00.206" v="2834" actId="1076"/>
            <ac:spMkLst>
              <pc:docMk/>
              <pc:sldMasterMk cId="582609979" sldId="2147483648"/>
              <pc:sldLayoutMk cId="1702914841" sldId="2147483659"/>
              <ac:spMk id="7" creationId="{28B0E0AF-56FA-B90F-C70F-31CE5DD79402}"/>
            </ac:spMkLst>
          </pc:spChg>
          <pc:spChg chg="add mod ord">
            <ac:chgData name="Vermeulen, Sander" userId="e08259fd-81d2-4a86-9b20-28ba02d67a18" providerId="ADAL" clId="{CB5E49D3-3CD4-493D-B616-C455DBEB5ED1}" dt="2023-12-19T13:11:03.280" v="2835" actId="1076"/>
            <ac:spMkLst>
              <pc:docMk/>
              <pc:sldMasterMk cId="582609979" sldId="2147483648"/>
              <pc:sldLayoutMk cId="1702914841" sldId="2147483659"/>
              <ac:spMk id="8" creationId="{C8FF4879-212C-D941-2604-B2BD54A17402}"/>
            </ac:spMkLst>
          </pc:spChg>
          <pc:spChg chg="add mod ord modVis">
            <ac:chgData name="Vermeulen, Sander" userId="e08259fd-81d2-4a86-9b20-28ba02d67a18" providerId="ADAL" clId="{CB5E49D3-3CD4-493D-B616-C455DBEB5ED1}" dt="2023-12-18T11:53:01.961" v="905" actId="14430"/>
            <ac:spMkLst>
              <pc:docMk/>
              <pc:sldMasterMk cId="582609979" sldId="2147483648"/>
              <pc:sldLayoutMk cId="1702914841" sldId="2147483659"/>
              <ac:spMk id="11" creationId="{A02D192D-D6BB-9FEA-77EE-1179756D2834}"/>
            </ac:spMkLst>
          </pc:spChg>
          <pc:spChg chg="add mod ord modVis">
            <ac:chgData name="Vermeulen, Sander" userId="e08259fd-81d2-4a86-9b20-28ba02d67a18" providerId="ADAL" clId="{CB5E49D3-3CD4-493D-B616-C455DBEB5ED1}" dt="2023-12-18T11:52:51.914" v="899" actId="14430"/>
            <ac:spMkLst>
              <pc:docMk/>
              <pc:sldMasterMk cId="582609979" sldId="2147483648"/>
              <pc:sldLayoutMk cId="1702914841" sldId="2147483659"/>
              <ac:spMk id="12" creationId="{C818CE4F-439C-3AD9-8AA3-F5E68A1720AC}"/>
            </ac:spMkLst>
          </pc:spChg>
          <pc:spChg chg="add mod ord modVis">
            <ac:chgData name="Vermeulen, Sander" userId="e08259fd-81d2-4a86-9b20-28ba02d67a18" providerId="ADAL" clId="{CB5E49D3-3CD4-493D-B616-C455DBEB5ED1}" dt="2023-12-18T11:52:59.958" v="904" actId="14429"/>
            <ac:spMkLst>
              <pc:docMk/>
              <pc:sldMasterMk cId="582609979" sldId="2147483648"/>
              <pc:sldLayoutMk cId="1702914841" sldId="2147483659"/>
              <ac:spMk id="13" creationId="{BFA7E9BC-6AF3-5BD9-6CF0-4DB1B18BFCC5}"/>
            </ac:spMkLst>
          </pc:spChg>
          <pc:spChg chg="del">
            <ac:chgData name="Vermeulen, Sander" userId="e08259fd-81d2-4a86-9b20-28ba02d67a18" providerId="ADAL" clId="{CB5E49D3-3CD4-493D-B616-C455DBEB5ED1}" dt="2023-12-18T10:12:24.293" v="350" actId="478"/>
            <ac:spMkLst>
              <pc:docMk/>
              <pc:sldMasterMk cId="582609979" sldId="2147483648"/>
              <pc:sldLayoutMk cId="1702914841" sldId="2147483659"/>
              <ac:spMk id="24" creationId="{E638723A-E23F-8532-D9E2-DA226CFFCFD1}"/>
            </ac:spMkLst>
          </pc:spChg>
          <pc:spChg chg="mod">
            <ac:chgData name="Vermeulen, Sander" userId="e08259fd-81d2-4a86-9b20-28ba02d67a18" providerId="ADAL" clId="{CB5E49D3-3CD4-493D-B616-C455DBEB5ED1}" dt="2023-12-18T11:52:18.139" v="896" actId="14100"/>
            <ac:spMkLst>
              <pc:docMk/>
              <pc:sldMasterMk cId="582609979" sldId="2147483648"/>
              <pc:sldLayoutMk cId="1702914841" sldId="2147483659"/>
              <ac:spMk id="38" creationId="{B7F8EBED-2DFC-E921-9D36-C0D59E3829E0}"/>
            </ac:spMkLst>
          </pc:spChg>
          <pc:grpChg chg="del">
            <ac:chgData name="Vermeulen, Sander" userId="e08259fd-81d2-4a86-9b20-28ba02d67a18" providerId="ADAL" clId="{CB5E49D3-3CD4-493D-B616-C455DBEB5ED1}" dt="2023-12-18T11:52:03.319" v="891" actId="478"/>
            <ac:grpSpMkLst>
              <pc:docMk/>
              <pc:sldMasterMk cId="582609979" sldId="2147483648"/>
              <pc:sldLayoutMk cId="1702914841" sldId="2147483659"/>
              <ac:grpSpMk id="3" creationId="{79EA1242-7BB6-100E-6960-5A2F86F138C5}"/>
            </ac:grpSpMkLst>
          </pc:grpChg>
          <pc:picChg chg="add del mod ord">
            <ac:chgData name="Vermeulen, Sander" userId="e08259fd-81d2-4a86-9b20-28ba02d67a18" providerId="ADAL" clId="{CB5E49D3-3CD4-493D-B616-C455DBEB5ED1}" dt="2023-12-20T13:02:06.361" v="3630" actId="478"/>
            <ac:picMkLst>
              <pc:docMk/>
              <pc:sldMasterMk cId="582609979" sldId="2147483648"/>
              <pc:sldLayoutMk cId="1702914841" sldId="2147483659"/>
              <ac:picMk id="14" creationId="{3551126A-B4F8-82E5-E854-FD95B5C30936}"/>
            </ac:picMkLst>
          </pc:picChg>
          <pc:cxnChg chg="add mod ord modVis">
            <ac:chgData name="Vermeulen, Sander" userId="e08259fd-81d2-4a86-9b20-28ba02d67a18" providerId="ADAL" clId="{CB5E49D3-3CD4-493D-B616-C455DBEB5ED1}" dt="2023-12-18T11:52:41.896" v="897" actId="14430"/>
            <ac:cxnSpMkLst>
              <pc:docMk/>
              <pc:sldMasterMk cId="582609979" sldId="2147483648"/>
              <pc:sldLayoutMk cId="1702914841" sldId="2147483659"/>
              <ac:cxnSpMk id="9" creationId="{B3CFF46E-1E53-7C2B-1F88-ABBF5B7A4010}"/>
            </ac:cxnSpMkLst>
          </pc:cxnChg>
          <pc:cxnChg chg="add mod ord">
            <ac:chgData name="Vermeulen, Sander" userId="e08259fd-81d2-4a86-9b20-28ba02d67a18" providerId="ADAL" clId="{CB5E49D3-3CD4-493D-B616-C455DBEB5ED1}" dt="2023-12-18T11:52:07.549" v="894" actId="167"/>
            <ac:cxnSpMkLst>
              <pc:docMk/>
              <pc:sldMasterMk cId="582609979" sldId="2147483648"/>
              <pc:sldLayoutMk cId="1702914841" sldId="2147483659"/>
              <ac:cxnSpMk id="10" creationId="{5639E6EE-880A-DD16-E756-AD6F16C6254D}"/>
            </ac:cxnSpMkLst>
          </pc:cxnChg>
        </pc:sldLayoutChg>
        <pc:sldLayoutChg chg="addSp delSp modSp mod">
          <pc:chgData name="Vermeulen, Sander" userId="e08259fd-81d2-4a86-9b20-28ba02d67a18" providerId="ADAL" clId="{CB5E49D3-3CD4-493D-B616-C455DBEB5ED1}" dt="2023-12-20T13:02:16.888" v="3633" actId="478"/>
          <pc:sldLayoutMkLst>
            <pc:docMk/>
            <pc:sldMasterMk cId="582609979" sldId="2147483648"/>
            <pc:sldLayoutMk cId="325896067" sldId="2147483662"/>
          </pc:sldLayoutMkLst>
          <pc:spChg chg="add mod ord">
            <ac:chgData name="Vermeulen, Sander" userId="e08259fd-81d2-4a86-9b20-28ba02d67a18" providerId="ADAL" clId="{CB5E49D3-3CD4-493D-B616-C455DBEB5ED1}" dt="2023-12-19T13:11:30.434" v="2840" actId="1076"/>
            <ac:spMkLst>
              <pc:docMk/>
              <pc:sldMasterMk cId="582609979" sldId="2147483648"/>
              <pc:sldLayoutMk cId="325896067" sldId="2147483662"/>
              <ac:spMk id="2" creationId="{B6BF3C13-0B8D-B876-CA99-4EB8EDF38894}"/>
            </ac:spMkLst>
          </pc:spChg>
          <pc:spChg chg="mod">
            <ac:chgData name="Vermeulen, Sander" userId="e08259fd-81d2-4a86-9b20-28ba02d67a18" providerId="ADAL" clId="{CB5E49D3-3CD4-493D-B616-C455DBEB5ED1}" dt="2023-12-20T08:32:34.937" v="3146" actId="114"/>
            <ac:spMkLst>
              <pc:docMk/>
              <pc:sldMasterMk cId="582609979" sldId="2147483648"/>
              <pc:sldLayoutMk cId="325896067" sldId="2147483662"/>
              <ac:spMk id="3" creationId="{327CB150-DC57-9B01-2130-D567ACEB25F6}"/>
            </ac:spMkLst>
          </pc:spChg>
          <pc:spChg chg="add mod ord">
            <ac:chgData name="Vermeulen, Sander" userId="e08259fd-81d2-4a86-9b20-28ba02d67a18" providerId="ADAL" clId="{CB5E49D3-3CD4-493D-B616-C455DBEB5ED1}" dt="2023-12-19T13:11:32.064" v="2841" actId="1076"/>
            <ac:spMkLst>
              <pc:docMk/>
              <pc:sldMasterMk cId="582609979" sldId="2147483648"/>
              <pc:sldLayoutMk cId="325896067" sldId="2147483662"/>
              <ac:spMk id="4" creationId="{D34995F2-B332-2C63-237F-A0C7A76A7CCC}"/>
            </ac:spMkLst>
          </pc:spChg>
          <pc:spChg chg="add mod ord modVis">
            <ac:chgData name="Vermeulen, Sander" userId="e08259fd-81d2-4a86-9b20-28ba02d67a18" providerId="ADAL" clId="{CB5E49D3-3CD4-493D-B616-C455DBEB5ED1}" dt="2023-12-19T09:10:54.042" v="2537" actId="14430"/>
            <ac:spMkLst>
              <pc:docMk/>
              <pc:sldMasterMk cId="582609979" sldId="2147483648"/>
              <pc:sldLayoutMk cId="325896067" sldId="2147483662"/>
              <ac:spMk id="7" creationId="{F0CACEFD-2912-1558-C592-441FE65291F5}"/>
            </ac:spMkLst>
          </pc:spChg>
          <pc:spChg chg="mod">
            <ac:chgData name="Vermeulen, Sander" userId="e08259fd-81d2-4a86-9b20-28ba02d67a18" providerId="ADAL" clId="{CB5E49D3-3CD4-493D-B616-C455DBEB5ED1}" dt="2023-12-18T12:38:50.112" v="1222" actId="1076"/>
            <ac:spMkLst>
              <pc:docMk/>
              <pc:sldMasterMk cId="582609979" sldId="2147483648"/>
              <pc:sldLayoutMk cId="325896067" sldId="2147483662"/>
              <ac:spMk id="8" creationId="{D20EC947-3C86-DA80-4BD4-31DAF91090C6}"/>
            </ac:spMkLst>
          </pc:spChg>
          <pc:spChg chg="mod">
            <ac:chgData name="Vermeulen, Sander" userId="e08259fd-81d2-4a86-9b20-28ba02d67a18" providerId="ADAL" clId="{CB5E49D3-3CD4-493D-B616-C455DBEB5ED1}" dt="2023-12-18T12:29:00.982" v="1160" actId="1076"/>
            <ac:spMkLst>
              <pc:docMk/>
              <pc:sldMasterMk cId="582609979" sldId="2147483648"/>
              <pc:sldLayoutMk cId="325896067" sldId="2147483662"/>
              <ac:spMk id="9" creationId="{D49DC992-DF28-3243-BCAF-54A3259D705E}"/>
            </ac:spMkLst>
          </pc:spChg>
          <pc:spChg chg="del mod">
            <ac:chgData name="Vermeulen, Sander" userId="e08259fd-81d2-4a86-9b20-28ba02d67a18" providerId="ADAL" clId="{CB5E49D3-3CD4-493D-B616-C455DBEB5ED1}" dt="2023-12-18T12:28:25.412" v="1129" actId="478"/>
            <ac:spMkLst>
              <pc:docMk/>
              <pc:sldMasterMk cId="582609979" sldId="2147483648"/>
              <pc:sldLayoutMk cId="325896067" sldId="2147483662"/>
              <ac:spMk id="10" creationId="{F9F0A8E5-03D2-2767-D973-5CFB2F5D1EB1}"/>
            </ac:spMkLst>
          </pc:spChg>
          <pc:spChg chg="add mod ord modVis">
            <ac:chgData name="Vermeulen, Sander" userId="e08259fd-81d2-4a86-9b20-28ba02d67a18" providerId="ADAL" clId="{CB5E49D3-3CD4-493D-B616-C455DBEB5ED1}" dt="2023-12-19T09:10:54.377" v="2538" actId="14430"/>
            <ac:spMkLst>
              <pc:docMk/>
              <pc:sldMasterMk cId="582609979" sldId="2147483648"/>
              <pc:sldLayoutMk cId="325896067" sldId="2147483662"/>
              <ac:spMk id="11" creationId="{BC9659CF-F321-E5FE-84DC-58878DBD6E08}"/>
            </ac:spMkLst>
          </pc:spChg>
          <pc:spChg chg="mod">
            <ac:chgData name="Vermeulen, Sander" userId="e08259fd-81d2-4a86-9b20-28ba02d67a18" providerId="ADAL" clId="{CB5E49D3-3CD4-493D-B616-C455DBEB5ED1}" dt="2023-12-18T12:29:11.982" v="1162" actId="1076"/>
            <ac:spMkLst>
              <pc:docMk/>
              <pc:sldMasterMk cId="582609979" sldId="2147483648"/>
              <pc:sldLayoutMk cId="325896067" sldId="2147483662"/>
              <ac:spMk id="12" creationId="{09B3F5E6-6B26-6BC7-1251-2C198289419C}"/>
            </ac:spMkLst>
          </pc:spChg>
          <pc:spChg chg="add mod ord modVis">
            <ac:chgData name="Vermeulen, Sander" userId="e08259fd-81d2-4a86-9b20-28ba02d67a18" providerId="ADAL" clId="{CB5E49D3-3CD4-493D-B616-C455DBEB5ED1}" dt="2023-12-19T09:11:36.616" v="2577" actId="14430"/>
            <ac:spMkLst>
              <pc:docMk/>
              <pc:sldMasterMk cId="582609979" sldId="2147483648"/>
              <pc:sldLayoutMk cId="325896067" sldId="2147483662"/>
              <ac:spMk id="13" creationId="{EECD570F-3436-CD09-34BB-4D836599E675}"/>
            </ac:spMkLst>
          </pc:spChg>
          <pc:spChg chg="del">
            <ac:chgData name="Vermeulen, Sander" userId="e08259fd-81d2-4a86-9b20-28ba02d67a18" providerId="ADAL" clId="{CB5E49D3-3CD4-493D-B616-C455DBEB5ED1}" dt="2023-12-18T12:28:04.501" v="1123" actId="478"/>
            <ac:spMkLst>
              <pc:docMk/>
              <pc:sldMasterMk cId="582609979" sldId="2147483648"/>
              <pc:sldLayoutMk cId="325896067" sldId="2147483662"/>
              <ac:spMk id="20" creationId="{98328373-2A58-8D37-EEBD-CCEAF8F6267A}"/>
            </ac:spMkLst>
          </pc:spChg>
          <pc:spChg chg="del">
            <ac:chgData name="Vermeulen, Sander" userId="e08259fd-81d2-4a86-9b20-28ba02d67a18" providerId="ADAL" clId="{CB5E49D3-3CD4-493D-B616-C455DBEB5ED1}" dt="2023-12-18T10:12:45.008" v="355" actId="478"/>
            <ac:spMkLst>
              <pc:docMk/>
              <pc:sldMasterMk cId="582609979" sldId="2147483648"/>
              <pc:sldLayoutMk cId="325896067" sldId="2147483662"/>
              <ac:spMk id="24" creationId="{E638723A-E23F-8532-D9E2-DA226CFFCFD1}"/>
            </ac:spMkLst>
          </pc:spChg>
          <pc:spChg chg="del">
            <ac:chgData name="Vermeulen, Sander" userId="e08259fd-81d2-4a86-9b20-28ba02d67a18" providerId="ADAL" clId="{CB5E49D3-3CD4-493D-B616-C455DBEB5ED1}" dt="2023-12-18T12:28:05.267" v="1124" actId="478"/>
            <ac:spMkLst>
              <pc:docMk/>
              <pc:sldMasterMk cId="582609979" sldId="2147483648"/>
              <pc:sldLayoutMk cId="325896067" sldId="2147483662"/>
              <ac:spMk id="25" creationId="{39DFAC3C-B579-B7AD-2280-A74BB1D91D0F}"/>
            </ac:spMkLst>
          </pc:spChg>
          <pc:grpChg chg="del">
            <ac:chgData name="Vermeulen, Sander" userId="e08259fd-81d2-4a86-9b20-28ba02d67a18" providerId="ADAL" clId="{CB5E49D3-3CD4-493D-B616-C455DBEB5ED1}" dt="2023-12-18T12:28:06.392" v="1125" actId="478"/>
            <ac:grpSpMkLst>
              <pc:docMk/>
              <pc:sldMasterMk cId="582609979" sldId="2147483648"/>
              <pc:sldLayoutMk cId="325896067" sldId="2147483662"/>
              <ac:grpSpMk id="21" creationId="{0B8B0DE7-5FEB-5B41-A923-4BEA9CBD36E2}"/>
            </ac:grpSpMkLst>
          </pc:grpChg>
          <pc:picChg chg="add del mod ord">
            <ac:chgData name="Vermeulen, Sander" userId="e08259fd-81d2-4a86-9b20-28ba02d67a18" providerId="ADAL" clId="{CB5E49D3-3CD4-493D-B616-C455DBEB5ED1}" dt="2023-12-20T13:02:16.888" v="3633" actId="478"/>
            <ac:picMkLst>
              <pc:docMk/>
              <pc:sldMasterMk cId="582609979" sldId="2147483648"/>
              <pc:sldLayoutMk cId="325896067" sldId="2147483662"/>
              <ac:picMk id="14" creationId="{4A855B20-497C-0B02-5FD3-6B53446C7BF0}"/>
            </ac:picMkLst>
          </pc:picChg>
          <pc:cxnChg chg="add mod ord modVis">
            <ac:chgData name="Vermeulen, Sander" userId="e08259fd-81d2-4a86-9b20-28ba02d67a18" providerId="ADAL" clId="{CB5E49D3-3CD4-493D-B616-C455DBEB5ED1}" dt="2023-12-18T12:29:42.892" v="1167" actId="14430"/>
            <ac:cxnSpMkLst>
              <pc:docMk/>
              <pc:sldMasterMk cId="582609979" sldId="2147483648"/>
              <pc:sldLayoutMk cId="325896067" sldId="2147483662"/>
              <ac:cxnSpMk id="5" creationId="{E6F10E86-F4AA-7D51-DC84-DE243B8AEC8B}"/>
            </ac:cxnSpMkLst>
          </pc:cxnChg>
          <pc:cxnChg chg="add mod ord modVis">
            <ac:chgData name="Vermeulen, Sander" userId="e08259fd-81d2-4a86-9b20-28ba02d67a18" providerId="ADAL" clId="{CB5E49D3-3CD4-493D-B616-C455DBEB5ED1}" dt="2023-12-18T12:29:42.428" v="1166" actId="14430"/>
            <ac:cxnSpMkLst>
              <pc:docMk/>
              <pc:sldMasterMk cId="582609979" sldId="2147483648"/>
              <pc:sldLayoutMk cId="325896067" sldId="2147483662"/>
              <ac:cxnSpMk id="6" creationId="{1756F319-74DF-A9A8-A237-D888CD76F1B8}"/>
            </ac:cxnSpMkLst>
          </pc:cxnChg>
        </pc:sldLayoutChg>
        <pc:sldLayoutChg chg="addSp delSp modSp mod">
          <pc:chgData name="Vermeulen, Sander" userId="e08259fd-81d2-4a86-9b20-28ba02d67a18" providerId="ADAL" clId="{CB5E49D3-3CD4-493D-B616-C455DBEB5ED1}" dt="2023-12-20T13:48:32.541" v="3707" actId="13244"/>
          <pc:sldLayoutMkLst>
            <pc:docMk/>
            <pc:sldMasterMk cId="582609979" sldId="2147483648"/>
            <pc:sldLayoutMk cId="352518537" sldId="2147483663"/>
          </pc:sldLayoutMkLst>
          <pc:spChg chg="del">
            <ac:chgData name="Vermeulen, Sander" userId="e08259fd-81d2-4a86-9b20-28ba02d67a18" providerId="ADAL" clId="{CB5E49D3-3CD4-493D-B616-C455DBEB5ED1}" dt="2023-12-18T12:34:32.502" v="1194" actId="478"/>
            <ac:spMkLst>
              <pc:docMk/>
              <pc:sldMasterMk cId="582609979" sldId="2147483648"/>
              <pc:sldLayoutMk cId="352518537" sldId="2147483663"/>
              <ac:spMk id="2" creationId="{D5871498-0A4A-A1FA-1E45-62778E40DDDB}"/>
            </ac:spMkLst>
          </pc:spChg>
          <pc:spChg chg="add mod ord">
            <ac:chgData name="Vermeulen, Sander" userId="e08259fd-81d2-4a86-9b20-28ba02d67a18" providerId="ADAL" clId="{CB5E49D3-3CD4-493D-B616-C455DBEB5ED1}" dt="2023-12-20T13:48:21.542" v="3703" actId="13244"/>
            <ac:spMkLst>
              <pc:docMk/>
              <pc:sldMasterMk cId="582609979" sldId="2147483648"/>
              <pc:sldLayoutMk cId="352518537" sldId="2147483663"/>
              <ac:spMk id="2" creationId="{F993E4B6-336C-D6E9-8D25-77DC9549008A}"/>
            </ac:spMkLst>
          </pc:spChg>
          <pc:spChg chg="add mod ord">
            <ac:chgData name="Vermeulen, Sander" userId="e08259fd-81d2-4a86-9b20-28ba02d67a18" providerId="ADAL" clId="{CB5E49D3-3CD4-493D-B616-C455DBEB5ED1}" dt="2023-12-20T13:48:27.824" v="3705" actId="13244"/>
            <ac:spMkLst>
              <pc:docMk/>
              <pc:sldMasterMk cId="582609979" sldId="2147483648"/>
              <pc:sldLayoutMk cId="352518537" sldId="2147483663"/>
              <ac:spMk id="3" creationId="{FB8BE225-40BC-86C0-D54C-FA42A61FDFC5}"/>
            </ac:spMkLst>
          </pc:spChg>
          <pc:spChg chg="add del mod">
            <ac:chgData name="Vermeulen, Sander" userId="e08259fd-81d2-4a86-9b20-28ba02d67a18" providerId="ADAL" clId="{CB5E49D3-3CD4-493D-B616-C455DBEB5ED1}" dt="2023-12-20T08:49:36.972" v="3268" actId="478"/>
            <ac:spMkLst>
              <pc:docMk/>
              <pc:sldMasterMk cId="582609979" sldId="2147483648"/>
              <pc:sldLayoutMk cId="352518537" sldId="2147483663"/>
              <ac:spMk id="4" creationId="{CB7037E7-2FEE-5CAF-0A26-EF75617D1289}"/>
            </ac:spMkLst>
          </pc:spChg>
          <pc:spChg chg="add mod">
            <ac:chgData name="Vermeulen, Sander" userId="e08259fd-81d2-4a86-9b20-28ba02d67a18" providerId="ADAL" clId="{CB5E49D3-3CD4-493D-B616-C455DBEB5ED1}" dt="2023-12-20T08:51:54.688" v="3316" actId="1076"/>
            <ac:spMkLst>
              <pc:docMk/>
              <pc:sldMasterMk cId="582609979" sldId="2147483648"/>
              <pc:sldLayoutMk cId="352518537" sldId="2147483663"/>
              <ac:spMk id="5" creationId="{5DD3849D-4ACB-AF9F-6D11-FAC4BA09AEDB}"/>
            </ac:spMkLst>
          </pc:spChg>
          <pc:spChg chg="del">
            <ac:chgData name="Vermeulen, Sander" userId="e08259fd-81d2-4a86-9b20-28ba02d67a18" providerId="ADAL" clId="{CB5E49D3-3CD4-493D-B616-C455DBEB5ED1}" dt="2023-12-18T12:34:33.737" v="1195" actId="478"/>
            <ac:spMkLst>
              <pc:docMk/>
              <pc:sldMasterMk cId="582609979" sldId="2147483648"/>
              <pc:sldLayoutMk cId="352518537" sldId="2147483663"/>
              <ac:spMk id="6" creationId="{15ED494F-E6D8-9A97-FD2F-4A005128E4B7}"/>
            </ac:spMkLst>
          </pc:spChg>
          <pc:spChg chg="add mod">
            <ac:chgData name="Vermeulen, Sander" userId="e08259fd-81d2-4a86-9b20-28ba02d67a18" providerId="ADAL" clId="{CB5E49D3-3CD4-493D-B616-C455DBEB5ED1}" dt="2023-12-20T09:43:42.332" v="3521" actId="1076"/>
            <ac:spMkLst>
              <pc:docMk/>
              <pc:sldMasterMk cId="582609979" sldId="2147483648"/>
              <pc:sldLayoutMk cId="352518537" sldId="2147483663"/>
              <ac:spMk id="6" creationId="{7430BD16-6F54-CC77-30F1-56FB604EF4CA}"/>
            </ac:spMkLst>
          </pc:spChg>
          <pc:spChg chg="mod ord">
            <ac:chgData name="Vermeulen, Sander" userId="e08259fd-81d2-4a86-9b20-28ba02d67a18" providerId="ADAL" clId="{CB5E49D3-3CD4-493D-B616-C455DBEB5ED1}" dt="2023-12-20T13:48:18.284" v="3702" actId="13244"/>
            <ac:spMkLst>
              <pc:docMk/>
              <pc:sldMasterMk cId="582609979" sldId="2147483648"/>
              <pc:sldLayoutMk cId="352518537" sldId="2147483663"/>
              <ac:spMk id="7" creationId="{26692B63-8B49-8905-8398-C701437021C1}"/>
            </ac:spMkLst>
          </pc:spChg>
          <pc:spChg chg="mod ord">
            <ac:chgData name="Vermeulen, Sander" userId="e08259fd-81d2-4a86-9b20-28ba02d67a18" providerId="ADAL" clId="{CB5E49D3-3CD4-493D-B616-C455DBEB5ED1}" dt="2023-12-20T13:48:15.181" v="3701" actId="13244"/>
            <ac:spMkLst>
              <pc:docMk/>
              <pc:sldMasterMk cId="582609979" sldId="2147483648"/>
              <pc:sldLayoutMk cId="352518537" sldId="2147483663"/>
              <ac:spMk id="9" creationId="{D49DC992-DF28-3243-BCAF-54A3259D705E}"/>
            </ac:spMkLst>
          </pc:spChg>
          <pc:spChg chg="mod ord">
            <ac:chgData name="Vermeulen, Sander" userId="e08259fd-81d2-4a86-9b20-28ba02d67a18" providerId="ADAL" clId="{CB5E49D3-3CD4-493D-B616-C455DBEB5ED1}" dt="2023-12-20T13:48:24.546" v="3704" actId="13244"/>
            <ac:spMkLst>
              <pc:docMk/>
              <pc:sldMasterMk cId="582609979" sldId="2147483648"/>
              <pc:sldLayoutMk cId="352518537" sldId="2147483663"/>
              <ac:spMk id="10" creationId="{72C552E8-6B5B-5756-9A8A-5BBC14750B78}"/>
            </ac:spMkLst>
          </pc:spChg>
          <pc:spChg chg="add mod ord modVis">
            <ac:chgData name="Vermeulen, Sander" userId="e08259fd-81d2-4a86-9b20-28ba02d67a18" providerId="ADAL" clId="{CB5E49D3-3CD4-493D-B616-C455DBEB5ED1}" dt="2023-12-18T12:57:16.614" v="1509" actId="14430"/>
            <ac:spMkLst>
              <pc:docMk/>
              <pc:sldMasterMk cId="582609979" sldId="2147483648"/>
              <pc:sldLayoutMk cId="352518537" sldId="2147483663"/>
              <ac:spMk id="12" creationId="{1D7DE066-62EA-2FBB-4AA8-E7B1593E9538}"/>
            </ac:spMkLst>
          </pc:spChg>
          <pc:spChg chg="mod">
            <ac:chgData name="Vermeulen, Sander" userId="e08259fd-81d2-4a86-9b20-28ba02d67a18" providerId="ADAL" clId="{CB5E49D3-3CD4-493D-B616-C455DBEB5ED1}" dt="2023-12-20T08:54:40.790" v="3329" actId="207"/>
            <ac:spMkLst>
              <pc:docMk/>
              <pc:sldMasterMk cId="582609979" sldId="2147483648"/>
              <pc:sldLayoutMk cId="352518537" sldId="2147483663"/>
              <ac:spMk id="13" creationId="{1A598D99-342E-9E53-6053-C8F82E115E60}"/>
            </ac:spMkLst>
          </pc:spChg>
          <pc:spChg chg="add mod">
            <ac:chgData name="Vermeulen, Sander" userId="e08259fd-81d2-4a86-9b20-28ba02d67a18" providerId="ADAL" clId="{CB5E49D3-3CD4-493D-B616-C455DBEB5ED1}" dt="2023-12-20T08:52:50.198" v="3320" actId="1076"/>
            <ac:spMkLst>
              <pc:docMk/>
              <pc:sldMasterMk cId="582609979" sldId="2147483648"/>
              <pc:sldLayoutMk cId="352518537" sldId="2147483663"/>
              <ac:spMk id="14" creationId="{4734BB12-3CF1-4593-D74F-92815403DEC1}"/>
            </ac:spMkLst>
          </pc:spChg>
          <pc:spChg chg="del">
            <ac:chgData name="Vermeulen, Sander" userId="e08259fd-81d2-4a86-9b20-28ba02d67a18" providerId="ADAL" clId="{CB5E49D3-3CD4-493D-B616-C455DBEB5ED1}" dt="2023-12-18T10:12:54.859" v="357" actId="478"/>
            <ac:spMkLst>
              <pc:docMk/>
              <pc:sldMasterMk cId="582609979" sldId="2147483648"/>
              <pc:sldLayoutMk cId="352518537" sldId="2147483663"/>
              <ac:spMk id="14" creationId="{C1642977-75F7-E66F-B353-6C4D1AEC4599}"/>
            </ac:spMkLst>
          </pc:spChg>
          <pc:spChg chg="del">
            <ac:chgData name="Vermeulen, Sander" userId="e08259fd-81d2-4a86-9b20-28ba02d67a18" providerId="ADAL" clId="{CB5E49D3-3CD4-493D-B616-C455DBEB5ED1}" dt="2023-12-18T12:34:30.969" v="1193" actId="478"/>
            <ac:spMkLst>
              <pc:docMk/>
              <pc:sldMasterMk cId="582609979" sldId="2147483648"/>
              <pc:sldLayoutMk cId="352518537" sldId="2147483663"/>
              <ac:spMk id="15" creationId="{5C590B41-E0CB-D7A2-6752-AC46E8DB6FB3}"/>
            </ac:spMkLst>
          </pc:spChg>
          <pc:spChg chg="add mod">
            <ac:chgData name="Vermeulen, Sander" userId="e08259fd-81d2-4a86-9b20-28ba02d67a18" providerId="ADAL" clId="{CB5E49D3-3CD4-493D-B616-C455DBEB5ED1}" dt="2023-12-20T09:43:46.883" v="3522" actId="1076"/>
            <ac:spMkLst>
              <pc:docMk/>
              <pc:sldMasterMk cId="582609979" sldId="2147483648"/>
              <pc:sldLayoutMk cId="352518537" sldId="2147483663"/>
              <ac:spMk id="15" creationId="{990479F9-45F0-054A-AED5-A20642778FF9}"/>
            </ac:spMkLst>
          </pc:spChg>
          <pc:spChg chg="add mod ord modVis">
            <ac:chgData name="Vermeulen, Sander" userId="e08259fd-81d2-4a86-9b20-28ba02d67a18" providerId="ADAL" clId="{CB5E49D3-3CD4-493D-B616-C455DBEB5ED1}" dt="2023-12-20T08:53:06.681" v="3323" actId="14430"/>
            <ac:spMkLst>
              <pc:docMk/>
              <pc:sldMasterMk cId="582609979" sldId="2147483648"/>
              <pc:sldLayoutMk cId="352518537" sldId="2147483663"/>
              <ac:spMk id="19" creationId="{7B968F48-4AE4-98F5-0C6C-725EDB23EBAB}"/>
            </ac:spMkLst>
          </pc:spChg>
          <pc:spChg chg="del ord">
            <ac:chgData name="Vermeulen, Sander" userId="e08259fd-81d2-4a86-9b20-28ba02d67a18" providerId="ADAL" clId="{CB5E49D3-3CD4-493D-B616-C455DBEB5ED1}" dt="2023-12-18T12:35:21.222" v="1210" actId="478"/>
            <ac:spMkLst>
              <pc:docMk/>
              <pc:sldMasterMk cId="582609979" sldId="2147483648"/>
              <pc:sldLayoutMk cId="352518537" sldId="2147483663"/>
              <ac:spMk id="20" creationId="{0B32B6C6-B1CF-C9AC-7C1B-584E39D21BC8}"/>
            </ac:spMkLst>
          </pc:spChg>
          <pc:spChg chg="mod">
            <ac:chgData name="Vermeulen, Sander" userId="e08259fd-81d2-4a86-9b20-28ba02d67a18" providerId="ADAL" clId="{CB5E49D3-3CD4-493D-B616-C455DBEB5ED1}" dt="2023-12-19T09:12:04.045" v="2580" actId="20577"/>
            <ac:spMkLst>
              <pc:docMk/>
              <pc:sldMasterMk cId="582609979" sldId="2147483648"/>
              <pc:sldLayoutMk cId="352518537" sldId="2147483663"/>
              <ac:spMk id="21" creationId="{2E750E47-DA83-6F0C-AEA2-9DAC1FC64330}"/>
            </ac:spMkLst>
          </pc:spChg>
          <pc:spChg chg="add mod ord modVis">
            <ac:chgData name="Vermeulen, Sander" userId="e08259fd-81d2-4a86-9b20-28ba02d67a18" providerId="ADAL" clId="{CB5E49D3-3CD4-493D-B616-C455DBEB5ED1}" dt="2023-12-18T12:57:15.755" v="1508" actId="14430"/>
            <ac:spMkLst>
              <pc:docMk/>
              <pc:sldMasterMk cId="582609979" sldId="2147483648"/>
              <pc:sldLayoutMk cId="352518537" sldId="2147483663"/>
              <ac:spMk id="22" creationId="{DFA1B2BC-C81F-380F-18FA-AF03643B636F}"/>
            </ac:spMkLst>
          </pc:spChg>
          <pc:spChg chg="del">
            <ac:chgData name="Vermeulen, Sander" userId="e08259fd-81d2-4a86-9b20-28ba02d67a18" providerId="ADAL" clId="{CB5E49D3-3CD4-493D-B616-C455DBEB5ED1}" dt="2023-12-18T10:12:56.713" v="358" actId="478"/>
            <ac:spMkLst>
              <pc:docMk/>
              <pc:sldMasterMk cId="582609979" sldId="2147483648"/>
              <pc:sldLayoutMk cId="352518537" sldId="2147483663"/>
              <ac:spMk id="24" creationId="{E638723A-E23F-8532-D9E2-DA226CFFCFD1}"/>
            </ac:spMkLst>
          </pc:spChg>
          <pc:spChg chg="add mod ord">
            <ac:chgData name="Vermeulen, Sander" userId="e08259fd-81d2-4a86-9b20-28ba02d67a18" providerId="ADAL" clId="{CB5E49D3-3CD4-493D-B616-C455DBEB5ED1}" dt="2023-12-19T13:11:39.648" v="2844" actId="1076"/>
            <ac:spMkLst>
              <pc:docMk/>
              <pc:sldMasterMk cId="582609979" sldId="2147483648"/>
              <pc:sldLayoutMk cId="352518537" sldId="2147483663"/>
              <ac:spMk id="25" creationId="{DACF651C-D8F7-D583-394C-73C6F28132A7}"/>
            </ac:spMkLst>
          </pc:spChg>
          <pc:spChg chg="mod">
            <ac:chgData name="Vermeulen, Sander" userId="e08259fd-81d2-4a86-9b20-28ba02d67a18" providerId="ADAL" clId="{CB5E49D3-3CD4-493D-B616-C455DBEB5ED1}" dt="2023-12-20T08:54:36.533" v="3327" actId="207"/>
            <ac:spMkLst>
              <pc:docMk/>
              <pc:sldMasterMk cId="582609979" sldId="2147483648"/>
              <pc:sldLayoutMk cId="352518537" sldId="2147483663"/>
              <ac:spMk id="26" creationId="{F27A007F-5E5E-0B83-F777-E6EA019D125F}"/>
            </ac:spMkLst>
          </pc:spChg>
          <pc:spChg chg="mod ord">
            <ac:chgData name="Vermeulen, Sander" userId="e08259fd-81d2-4a86-9b20-28ba02d67a18" providerId="ADAL" clId="{CB5E49D3-3CD4-493D-B616-C455DBEB5ED1}" dt="2023-12-20T13:48:31.250" v="3706" actId="13244"/>
            <ac:spMkLst>
              <pc:docMk/>
              <pc:sldMasterMk cId="582609979" sldId="2147483648"/>
              <pc:sldLayoutMk cId="352518537" sldId="2147483663"/>
              <ac:spMk id="27" creationId="{A4305FD8-CD4E-6B02-BC32-6D3613367F90}"/>
            </ac:spMkLst>
          </pc:spChg>
          <pc:spChg chg="mod ord">
            <ac:chgData name="Vermeulen, Sander" userId="e08259fd-81d2-4a86-9b20-28ba02d67a18" providerId="ADAL" clId="{CB5E49D3-3CD4-493D-B616-C455DBEB5ED1}" dt="2023-12-20T13:48:32.541" v="3707" actId="13244"/>
            <ac:spMkLst>
              <pc:docMk/>
              <pc:sldMasterMk cId="582609979" sldId="2147483648"/>
              <pc:sldLayoutMk cId="352518537" sldId="2147483663"/>
              <ac:spMk id="28" creationId="{6ADD03D5-1C37-1E0C-4E42-960808D93124}"/>
            </ac:spMkLst>
          </pc:spChg>
          <pc:spChg chg="del mod">
            <ac:chgData name="Vermeulen, Sander" userId="e08259fd-81d2-4a86-9b20-28ba02d67a18" providerId="ADAL" clId="{CB5E49D3-3CD4-493D-B616-C455DBEB5ED1}" dt="2023-12-18T12:42:37.693" v="1285" actId="478"/>
            <ac:spMkLst>
              <pc:docMk/>
              <pc:sldMasterMk cId="582609979" sldId="2147483648"/>
              <pc:sldLayoutMk cId="352518537" sldId="2147483663"/>
              <ac:spMk id="29" creationId="{7048E343-4FA1-7368-BCC7-1F6D4EC9DEA1}"/>
            </ac:spMkLst>
          </pc:spChg>
          <pc:spChg chg="add mod ord">
            <ac:chgData name="Vermeulen, Sander" userId="e08259fd-81d2-4a86-9b20-28ba02d67a18" providerId="ADAL" clId="{CB5E49D3-3CD4-493D-B616-C455DBEB5ED1}" dt="2023-12-19T13:11:37.608" v="2843" actId="1076"/>
            <ac:spMkLst>
              <pc:docMk/>
              <pc:sldMasterMk cId="582609979" sldId="2147483648"/>
              <pc:sldLayoutMk cId="352518537" sldId="2147483663"/>
              <ac:spMk id="30" creationId="{A699BCD5-2F2D-8F58-9367-4D74F76B2D2F}"/>
            </ac:spMkLst>
          </pc:spChg>
          <pc:grpChg chg="del">
            <ac:chgData name="Vermeulen, Sander" userId="e08259fd-81d2-4a86-9b20-28ba02d67a18" providerId="ADAL" clId="{CB5E49D3-3CD4-493D-B616-C455DBEB5ED1}" dt="2023-12-18T12:34:37.044" v="1197" actId="478"/>
            <ac:grpSpMkLst>
              <pc:docMk/>
              <pc:sldMasterMk cId="582609979" sldId="2147483648"/>
              <pc:sldLayoutMk cId="352518537" sldId="2147483663"/>
              <ac:grpSpMk id="3" creationId="{E68989B3-6578-0D49-E40A-EDFBE336B55B}"/>
            </ac:grpSpMkLst>
          </pc:grpChg>
          <pc:grpChg chg="del">
            <ac:chgData name="Vermeulen, Sander" userId="e08259fd-81d2-4a86-9b20-28ba02d67a18" providerId="ADAL" clId="{CB5E49D3-3CD4-493D-B616-C455DBEB5ED1}" dt="2023-12-18T12:34:35.902" v="1196" actId="478"/>
            <ac:grpSpMkLst>
              <pc:docMk/>
              <pc:sldMasterMk cId="582609979" sldId="2147483648"/>
              <pc:sldLayoutMk cId="352518537" sldId="2147483663"/>
              <ac:grpSpMk id="16" creationId="{9D128895-0A03-98A0-41D8-56E9506F94DC}"/>
            </ac:grpSpMkLst>
          </pc:grpChg>
          <pc:picChg chg="add del mod ord">
            <ac:chgData name="Vermeulen, Sander" userId="e08259fd-81d2-4a86-9b20-28ba02d67a18" providerId="ADAL" clId="{CB5E49D3-3CD4-493D-B616-C455DBEB5ED1}" dt="2023-12-20T13:02:20.411" v="3634" actId="478"/>
            <ac:picMkLst>
              <pc:docMk/>
              <pc:sldMasterMk cId="582609979" sldId="2147483648"/>
              <pc:sldLayoutMk cId="352518537" sldId="2147483663"/>
              <ac:picMk id="23" creationId="{691233C4-3C63-1BC9-EC60-8644DF2A73B0}"/>
            </ac:picMkLst>
          </pc:picChg>
          <pc:cxnChg chg="add mod ord">
            <ac:chgData name="Vermeulen, Sander" userId="e08259fd-81d2-4a86-9b20-28ba02d67a18" providerId="ADAL" clId="{CB5E49D3-3CD4-493D-B616-C455DBEB5ED1}" dt="2023-12-18T12:34:40.664" v="1199" actId="167"/>
            <ac:cxnSpMkLst>
              <pc:docMk/>
              <pc:sldMasterMk cId="582609979" sldId="2147483648"/>
              <pc:sldLayoutMk cId="352518537" sldId="2147483663"/>
              <ac:cxnSpMk id="8" creationId="{FFC82515-DC39-05D9-8E2C-020ADB1E7424}"/>
            </ac:cxnSpMkLst>
          </pc:cxnChg>
          <pc:cxnChg chg="add mod ord modVis">
            <ac:chgData name="Vermeulen, Sander" userId="e08259fd-81d2-4a86-9b20-28ba02d67a18" providerId="ADAL" clId="{CB5E49D3-3CD4-493D-B616-C455DBEB5ED1}" dt="2023-12-18T12:45:50.023" v="1315" actId="14429"/>
            <ac:cxnSpMkLst>
              <pc:docMk/>
              <pc:sldMasterMk cId="582609979" sldId="2147483648"/>
              <pc:sldLayoutMk cId="352518537" sldId="2147483663"/>
              <ac:cxnSpMk id="11" creationId="{1FDD3BA3-06B9-C657-2644-AA42465D31D5}"/>
            </ac:cxnSpMkLst>
          </pc:cxnChg>
        </pc:sldLayoutChg>
        <pc:sldLayoutChg chg="addSp delSp modSp mod">
          <pc:chgData name="Vermeulen, Sander" userId="e08259fd-81d2-4a86-9b20-28ba02d67a18" providerId="ADAL" clId="{CB5E49D3-3CD4-493D-B616-C455DBEB5ED1}" dt="2023-12-20T13:02:23.824" v="3635" actId="478"/>
          <pc:sldLayoutMkLst>
            <pc:docMk/>
            <pc:sldMasterMk cId="582609979" sldId="2147483648"/>
            <pc:sldLayoutMk cId="3061689300" sldId="2147483664"/>
          </pc:sldLayoutMkLst>
          <pc:spChg chg="del">
            <ac:chgData name="Vermeulen, Sander" userId="e08259fd-81d2-4a86-9b20-28ba02d67a18" providerId="ADAL" clId="{CB5E49D3-3CD4-493D-B616-C455DBEB5ED1}" dt="2023-12-18T12:46:31.603" v="1322" actId="478"/>
            <ac:spMkLst>
              <pc:docMk/>
              <pc:sldMasterMk cId="582609979" sldId="2147483648"/>
              <pc:sldLayoutMk cId="3061689300" sldId="2147483664"/>
              <ac:spMk id="2" creationId="{FA269D41-D39D-6A4D-F573-6508C2A61379}"/>
            </ac:spMkLst>
          </pc:spChg>
          <pc:spChg chg="del">
            <ac:chgData name="Vermeulen, Sander" userId="e08259fd-81d2-4a86-9b20-28ba02d67a18" providerId="ADAL" clId="{CB5E49D3-3CD4-493D-B616-C455DBEB5ED1}" dt="2023-12-18T12:46:30.427" v="1321" actId="478"/>
            <ac:spMkLst>
              <pc:docMk/>
              <pc:sldMasterMk cId="582609979" sldId="2147483648"/>
              <pc:sldLayoutMk cId="3061689300" sldId="2147483664"/>
              <ac:spMk id="3" creationId="{DBB94449-5BD6-0E92-A1D1-7AB05F3ABB97}"/>
            </ac:spMkLst>
          </pc:spChg>
          <pc:spChg chg="del">
            <ac:chgData name="Vermeulen, Sander" userId="e08259fd-81d2-4a86-9b20-28ba02d67a18" providerId="ADAL" clId="{CB5E49D3-3CD4-493D-B616-C455DBEB5ED1}" dt="2023-12-18T12:46:24.536" v="1318" actId="478"/>
            <ac:spMkLst>
              <pc:docMk/>
              <pc:sldMasterMk cId="582609979" sldId="2147483648"/>
              <pc:sldLayoutMk cId="3061689300" sldId="2147483664"/>
              <ac:spMk id="4" creationId="{90719C87-AD08-2C55-B688-CD3815C29D24}"/>
            </ac:spMkLst>
          </pc:spChg>
          <pc:spChg chg="del">
            <ac:chgData name="Vermeulen, Sander" userId="e08259fd-81d2-4a86-9b20-28ba02d67a18" providerId="ADAL" clId="{CB5E49D3-3CD4-493D-B616-C455DBEB5ED1}" dt="2023-12-18T12:46:23.863" v="1317" actId="478"/>
            <ac:spMkLst>
              <pc:docMk/>
              <pc:sldMasterMk cId="582609979" sldId="2147483648"/>
              <pc:sldLayoutMk cId="3061689300" sldId="2147483664"/>
              <ac:spMk id="5" creationId="{4FED4988-52D7-E973-BD1E-C58DB3109DFA}"/>
            </ac:spMkLst>
          </pc:spChg>
          <pc:spChg chg="del">
            <ac:chgData name="Vermeulen, Sander" userId="e08259fd-81d2-4a86-9b20-28ba02d67a18" providerId="ADAL" clId="{CB5E49D3-3CD4-493D-B616-C455DBEB5ED1}" dt="2023-12-18T12:43:47.663" v="1287" actId="478"/>
            <ac:spMkLst>
              <pc:docMk/>
              <pc:sldMasterMk cId="582609979" sldId="2147483648"/>
              <pc:sldLayoutMk cId="3061689300" sldId="2147483664"/>
              <ac:spMk id="6" creationId="{7015623A-FC6B-ABDB-2BBB-1B0A6D8178B6}"/>
            </ac:spMkLst>
          </pc:spChg>
          <pc:spChg chg="del">
            <ac:chgData name="Vermeulen, Sander" userId="e08259fd-81d2-4a86-9b20-28ba02d67a18" providerId="ADAL" clId="{CB5E49D3-3CD4-493D-B616-C455DBEB5ED1}" dt="2023-12-18T12:46:28.114" v="1319" actId="478"/>
            <ac:spMkLst>
              <pc:docMk/>
              <pc:sldMasterMk cId="582609979" sldId="2147483648"/>
              <pc:sldLayoutMk cId="3061689300" sldId="2147483664"/>
              <ac:spMk id="10" creationId="{9A851061-132E-84E6-7C75-8422266EA6E2}"/>
            </ac:spMkLst>
          </pc:spChg>
          <pc:spChg chg="del">
            <ac:chgData name="Vermeulen, Sander" userId="e08259fd-81d2-4a86-9b20-28ba02d67a18" providerId="ADAL" clId="{CB5E49D3-3CD4-493D-B616-C455DBEB5ED1}" dt="2023-12-18T12:46:29.143" v="1320" actId="478"/>
            <ac:spMkLst>
              <pc:docMk/>
              <pc:sldMasterMk cId="582609979" sldId="2147483648"/>
              <pc:sldLayoutMk cId="3061689300" sldId="2147483664"/>
              <ac:spMk id="11" creationId="{A17E38DA-6ABB-AB68-F667-7DF3B9520FD1}"/>
            </ac:spMkLst>
          </pc:spChg>
          <pc:spChg chg="del">
            <ac:chgData name="Vermeulen, Sander" userId="e08259fd-81d2-4a86-9b20-28ba02d67a18" providerId="ADAL" clId="{CB5E49D3-3CD4-493D-B616-C455DBEB5ED1}" dt="2023-12-18T12:43:48.465" v="1288" actId="478"/>
            <ac:spMkLst>
              <pc:docMk/>
              <pc:sldMasterMk cId="582609979" sldId="2147483648"/>
              <pc:sldLayoutMk cId="3061689300" sldId="2147483664"/>
              <ac:spMk id="13" creationId="{0EC4D3D3-302F-D0B3-9805-BEFDC8E90AC1}"/>
            </ac:spMkLst>
          </pc:spChg>
          <pc:spChg chg="del ord">
            <ac:chgData name="Vermeulen, Sander" userId="e08259fd-81d2-4a86-9b20-28ba02d67a18" providerId="ADAL" clId="{CB5E49D3-3CD4-493D-B616-C455DBEB5ED1}" dt="2023-12-18T12:44:29.043" v="1306" actId="478"/>
            <ac:spMkLst>
              <pc:docMk/>
              <pc:sldMasterMk cId="582609979" sldId="2147483648"/>
              <pc:sldLayoutMk cId="3061689300" sldId="2147483664"/>
              <ac:spMk id="14" creationId="{D792022A-87F4-3EA1-9EE9-D07E6D9D3C5D}"/>
            </ac:spMkLst>
          </pc:spChg>
          <pc:spChg chg="del">
            <ac:chgData name="Vermeulen, Sander" userId="e08259fd-81d2-4a86-9b20-28ba02d67a18" providerId="ADAL" clId="{CB5E49D3-3CD4-493D-B616-C455DBEB5ED1}" dt="2023-12-18T12:44:27.208" v="1305" actId="478"/>
            <ac:spMkLst>
              <pc:docMk/>
              <pc:sldMasterMk cId="582609979" sldId="2147483648"/>
              <pc:sldLayoutMk cId="3061689300" sldId="2147483664"/>
              <ac:spMk id="15" creationId="{E8161B93-4BF8-0FA9-6543-D704DCDFB2C5}"/>
            </ac:spMkLst>
          </pc:spChg>
          <pc:spChg chg="add mod ord modVis">
            <ac:chgData name="Vermeulen, Sander" userId="e08259fd-81d2-4a86-9b20-28ba02d67a18" providerId="ADAL" clId="{CB5E49D3-3CD4-493D-B616-C455DBEB5ED1}" dt="2023-12-18T12:49:58.598" v="1330" actId="14430"/>
            <ac:spMkLst>
              <pc:docMk/>
              <pc:sldMasterMk cId="582609979" sldId="2147483648"/>
              <pc:sldLayoutMk cId="3061689300" sldId="2147483664"/>
              <ac:spMk id="17" creationId="{478B4E9C-6EA3-86BA-A005-4898D3F0418B}"/>
            </ac:spMkLst>
          </pc:spChg>
          <pc:spChg chg="add mod ord modVis">
            <ac:chgData name="Vermeulen, Sander" userId="e08259fd-81d2-4a86-9b20-28ba02d67a18" providerId="ADAL" clId="{CB5E49D3-3CD4-493D-B616-C455DBEB5ED1}" dt="2023-12-18T12:49:58.103" v="1329" actId="14430"/>
            <ac:spMkLst>
              <pc:docMk/>
              <pc:sldMasterMk cId="582609979" sldId="2147483648"/>
              <pc:sldLayoutMk cId="3061689300" sldId="2147483664"/>
              <ac:spMk id="18" creationId="{BF23DF73-A70D-5886-BDA9-8AC739DA40ED}"/>
            </ac:spMkLst>
          </pc:spChg>
          <pc:spChg chg="add mod ord modVis">
            <ac:chgData name="Vermeulen, Sander" userId="e08259fd-81d2-4a86-9b20-28ba02d67a18" providerId="ADAL" clId="{CB5E49D3-3CD4-493D-B616-C455DBEB5ED1}" dt="2023-12-18T12:49:57.688" v="1328" actId="14430"/>
            <ac:spMkLst>
              <pc:docMk/>
              <pc:sldMasterMk cId="582609979" sldId="2147483648"/>
              <pc:sldLayoutMk cId="3061689300" sldId="2147483664"/>
              <ac:spMk id="19" creationId="{97D42C6D-667D-3980-8218-AB7A63BFE11B}"/>
            </ac:spMkLst>
          </pc:spChg>
          <pc:spChg chg="add mod ord">
            <ac:chgData name="Vermeulen, Sander" userId="e08259fd-81d2-4a86-9b20-28ba02d67a18" providerId="ADAL" clId="{CB5E49D3-3CD4-493D-B616-C455DBEB5ED1}" dt="2023-12-20T12:20:22.546" v="3568" actId="207"/>
            <ac:spMkLst>
              <pc:docMk/>
              <pc:sldMasterMk cId="582609979" sldId="2147483648"/>
              <pc:sldLayoutMk cId="3061689300" sldId="2147483664"/>
              <ac:spMk id="21" creationId="{21B134B6-8770-5116-9C38-3B3F380F4B00}"/>
            </ac:spMkLst>
          </pc:spChg>
          <pc:spChg chg="add mod ord">
            <ac:chgData name="Vermeulen, Sander" userId="e08259fd-81d2-4a86-9b20-28ba02d67a18" providerId="ADAL" clId="{CB5E49D3-3CD4-493D-B616-C455DBEB5ED1}" dt="2023-12-20T12:20:22.546" v="3568" actId="207"/>
            <ac:spMkLst>
              <pc:docMk/>
              <pc:sldMasterMk cId="582609979" sldId="2147483648"/>
              <pc:sldLayoutMk cId="3061689300" sldId="2147483664"/>
              <ac:spMk id="22" creationId="{4A4E7343-055A-E338-0CFE-074BB9B9608F}"/>
            </ac:spMkLst>
          </pc:spChg>
          <pc:spChg chg="add mod ord">
            <ac:chgData name="Vermeulen, Sander" userId="e08259fd-81d2-4a86-9b20-28ba02d67a18" providerId="ADAL" clId="{CB5E49D3-3CD4-493D-B616-C455DBEB5ED1}" dt="2023-12-18T18:06:26.733" v="2408" actId="962"/>
            <ac:spMkLst>
              <pc:docMk/>
              <pc:sldMasterMk cId="582609979" sldId="2147483648"/>
              <pc:sldLayoutMk cId="3061689300" sldId="2147483664"/>
              <ac:spMk id="23" creationId="{1FE0CE95-771D-6329-13D7-4274CF8DC460}"/>
            </ac:spMkLst>
          </pc:spChg>
          <pc:spChg chg="del">
            <ac:chgData name="Vermeulen, Sander" userId="e08259fd-81d2-4a86-9b20-28ba02d67a18" providerId="ADAL" clId="{CB5E49D3-3CD4-493D-B616-C455DBEB5ED1}" dt="2023-12-18T10:13:09.762" v="364" actId="478"/>
            <ac:spMkLst>
              <pc:docMk/>
              <pc:sldMasterMk cId="582609979" sldId="2147483648"/>
              <pc:sldLayoutMk cId="3061689300" sldId="2147483664"/>
              <ac:spMk id="24" creationId="{E638723A-E23F-8532-D9E2-DA226CFFCFD1}"/>
            </ac:spMkLst>
          </pc:spChg>
          <pc:spChg chg="add mod ord">
            <ac:chgData name="Vermeulen, Sander" userId="e08259fd-81d2-4a86-9b20-28ba02d67a18" providerId="ADAL" clId="{CB5E49D3-3CD4-493D-B616-C455DBEB5ED1}" dt="2023-12-18T18:05:13.406" v="2407" actId="13244"/>
            <ac:spMkLst>
              <pc:docMk/>
              <pc:sldMasterMk cId="582609979" sldId="2147483648"/>
              <pc:sldLayoutMk cId="3061689300" sldId="2147483664"/>
              <ac:spMk id="25" creationId="{3233C6A0-A902-4E6C-3580-649181F4C736}"/>
            </ac:spMkLst>
          </pc:spChg>
          <pc:spChg chg="add mod ord">
            <ac:chgData name="Vermeulen, Sander" userId="e08259fd-81d2-4a86-9b20-28ba02d67a18" providerId="ADAL" clId="{CB5E49D3-3CD4-493D-B616-C455DBEB5ED1}" dt="2023-12-18T12:51:19.568" v="1337" actId="962"/>
            <ac:spMkLst>
              <pc:docMk/>
              <pc:sldMasterMk cId="582609979" sldId="2147483648"/>
              <pc:sldLayoutMk cId="3061689300" sldId="2147483664"/>
              <ac:spMk id="26" creationId="{BF6DE00D-8866-40CC-79DD-BC5F7DEEF767}"/>
            </ac:spMkLst>
          </pc:spChg>
          <pc:spChg chg="add mod ord">
            <ac:chgData name="Vermeulen, Sander" userId="e08259fd-81d2-4a86-9b20-28ba02d67a18" providerId="ADAL" clId="{CB5E49D3-3CD4-493D-B616-C455DBEB5ED1}" dt="2023-12-18T12:51:41.354" v="1340" actId="962"/>
            <ac:spMkLst>
              <pc:docMk/>
              <pc:sldMasterMk cId="582609979" sldId="2147483648"/>
              <pc:sldLayoutMk cId="3061689300" sldId="2147483664"/>
              <ac:spMk id="27" creationId="{5813FBF6-5559-C823-1EF4-7FD090AFAD69}"/>
            </ac:spMkLst>
          </pc:spChg>
          <pc:spChg chg="add mod ord">
            <ac:chgData name="Vermeulen, Sander" userId="e08259fd-81d2-4a86-9b20-28ba02d67a18" providerId="ADAL" clId="{CB5E49D3-3CD4-493D-B616-C455DBEB5ED1}" dt="2023-12-18T18:05:08.783" v="2406" actId="13244"/>
            <ac:spMkLst>
              <pc:docMk/>
              <pc:sldMasterMk cId="582609979" sldId="2147483648"/>
              <pc:sldLayoutMk cId="3061689300" sldId="2147483664"/>
              <ac:spMk id="28" creationId="{FE9722FD-3E9C-C506-B61A-DEE8800A48B0}"/>
            </ac:spMkLst>
          </pc:spChg>
          <pc:spChg chg="add mod">
            <ac:chgData name="Vermeulen, Sander" userId="e08259fd-81d2-4a86-9b20-28ba02d67a18" providerId="ADAL" clId="{CB5E49D3-3CD4-493D-B616-C455DBEB5ED1}" dt="2023-12-19T09:14:02.251" v="2623" actId="20577"/>
            <ac:spMkLst>
              <pc:docMk/>
              <pc:sldMasterMk cId="582609979" sldId="2147483648"/>
              <pc:sldLayoutMk cId="3061689300" sldId="2147483664"/>
              <ac:spMk id="29" creationId="{53E102FC-C8A3-1503-184A-01123A6EBF14}"/>
            </ac:spMkLst>
          </pc:spChg>
          <pc:grpChg chg="del">
            <ac:chgData name="Vermeulen, Sander" userId="e08259fd-81d2-4a86-9b20-28ba02d67a18" providerId="ADAL" clId="{CB5E49D3-3CD4-493D-B616-C455DBEB5ED1}" dt="2023-12-18T12:43:49.953" v="1289" actId="478"/>
            <ac:grpSpMkLst>
              <pc:docMk/>
              <pc:sldMasterMk cId="582609979" sldId="2147483648"/>
              <pc:sldLayoutMk cId="3061689300" sldId="2147483664"/>
              <ac:grpSpMk id="7" creationId="{D2D55A8E-C186-6186-96F4-FB1961EAB6F3}"/>
            </ac:grpSpMkLst>
          </pc:grpChg>
          <pc:picChg chg="add del mod ord">
            <ac:chgData name="Vermeulen, Sander" userId="e08259fd-81d2-4a86-9b20-28ba02d67a18" providerId="ADAL" clId="{CB5E49D3-3CD4-493D-B616-C455DBEB5ED1}" dt="2023-12-20T13:02:23.824" v="3635" actId="478"/>
            <ac:picMkLst>
              <pc:docMk/>
              <pc:sldMasterMk cId="582609979" sldId="2147483648"/>
              <pc:sldLayoutMk cId="3061689300" sldId="2147483664"/>
              <ac:picMk id="20" creationId="{0089506B-D307-056F-65D0-5D5561025111}"/>
            </ac:picMkLst>
          </pc:picChg>
          <pc:cxnChg chg="add mod ord">
            <ac:chgData name="Vermeulen, Sander" userId="e08259fd-81d2-4a86-9b20-28ba02d67a18" providerId="ADAL" clId="{CB5E49D3-3CD4-493D-B616-C455DBEB5ED1}" dt="2023-12-18T12:44:03.232" v="1291" actId="167"/>
            <ac:cxnSpMkLst>
              <pc:docMk/>
              <pc:sldMasterMk cId="582609979" sldId="2147483648"/>
              <pc:sldLayoutMk cId="3061689300" sldId="2147483664"/>
              <ac:cxnSpMk id="9" creationId="{0E620A24-DF61-5FC4-03CA-5A6296572634}"/>
            </ac:cxnSpMkLst>
          </pc:cxnChg>
          <pc:cxnChg chg="add mod ord">
            <ac:chgData name="Vermeulen, Sander" userId="e08259fd-81d2-4a86-9b20-28ba02d67a18" providerId="ADAL" clId="{CB5E49D3-3CD4-493D-B616-C455DBEB5ED1}" dt="2023-12-18T12:44:03.232" v="1291" actId="167"/>
            <ac:cxnSpMkLst>
              <pc:docMk/>
              <pc:sldMasterMk cId="582609979" sldId="2147483648"/>
              <pc:sldLayoutMk cId="3061689300" sldId="2147483664"/>
              <ac:cxnSpMk id="16" creationId="{BF991402-2FA5-B072-B26C-C18CB28F119D}"/>
            </ac:cxnSpMkLst>
          </pc:cxnChg>
        </pc:sldLayoutChg>
        <pc:sldLayoutChg chg="addSp delSp modSp mod ord">
          <pc:chgData name="Vermeulen, Sander" userId="e08259fd-81d2-4a86-9b20-28ba02d67a18" providerId="ADAL" clId="{CB5E49D3-3CD4-493D-B616-C455DBEB5ED1}" dt="2023-12-20T13:02:26.809" v="3636" actId="478"/>
          <pc:sldLayoutMkLst>
            <pc:docMk/>
            <pc:sldMasterMk cId="582609979" sldId="2147483648"/>
            <pc:sldLayoutMk cId="1058498703" sldId="2147483665"/>
          </pc:sldLayoutMkLst>
          <pc:spChg chg="mod">
            <ac:chgData name="Vermeulen, Sander" userId="e08259fd-81d2-4a86-9b20-28ba02d67a18" providerId="ADAL" clId="{CB5E49D3-3CD4-493D-B616-C455DBEB5ED1}" dt="2023-12-20T10:32:28.045" v="3564" actId="403"/>
            <ac:spMkLst>
              <pc:docMk/>
              <pc:sldMasterMk cId="582609979" sldId="2147483648"/>
              <pc:sldLayoutMk cId="1058498703" sldId="2147483665"/>
              <ac:spMk id="2" creationId="{FA269D41-D39D-6A4D-F573-6508C2A61379}"/>
            </ac:spMkLst>
          </pc:spChg>
          <pc:spChg chg="mod">
            <ac:chgData name="Vermeulen, Sander" userId="e08259fd-81d2-4a86-9b20-28ba02d67a18" providerId="ADAL" clId="{CB5E49D3-3CD4-493D-B616-C455DBEB5ED1}" dt="2023-12-20T10:32:28.045" v="3564" actId="403"/>
            <ac:spMkLst>
              <pc:docMk/>
              <pc:sldMasterMk cId="582609979" sldId="2147483648"/>
              <pc:sldLayoutMk cId="1058498703" sldId="2147483665"/>
              <ac:spMk id="3" creationId="{DBB94449-5BD6-0E92-A1D1-7AB05F3ABB97}"/>
            </ac:spMkLst>
          </pc:spChg>
          <pc:spChg chg="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4" creationId="{90719C87-AD08-2C55-B688-CD3815C29D24}"/>
            </ac:spMkLst>
          </pc:spChg>
          <pc:spChg chg="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5" creationId="{4FED4988-52D7-E973-BD1E-C58DB3109DFA}"/>
            </ac:spMkLst>
          </pc:spChg>
          <pc:spChg chg="del">
            <ac:chgData name="Vermeulen, Sander" userId="e08259fd-81d2-4a86-9b20-28ba02d67a18" providerId="ADAL" clId="{CB5E49D3-3CD4-493D-B616-C455DBEB5ED1}" dt="2023-12-18T12:52:38.704" v="1343" actId="478"/>
            <ac:spMkLst>
              <pc:docMk/>
              <pc:sldMasterMk cId="582609979" sldId="2147483648"/>
              <pc:sldLayoutMk cId="1058498703" sldId="2147483665"/>
              <ac:spMk id="8" creationId="{AC058F21-1916-5B99-6F25-78330161E0BE}"/>
            </ac:spMkLst>
          </pc:spChg>
          <pc:spChg chg="del">
            <ac:chgData name="Vermeulen, Sander" userId="e08259fd-81d2-4a86-9b20-28ba02d67a18" providerId="ADAL" clId="{CB5E49D3-3CD4-493D-B616-C455DBEB5ED1}" dt="2023-12-18T12:53:33.614" v="1398" actId="478"/>
            <ac:spMkLst>
              <pc:docMk/>
              <pc:sldMasterMk cId="582609979" sldId="2147483648"/>
              <pc:sldLayoutMk cId="1058498703" sldId="2147483665"/>
              <ac:spMk id="9" creationId="{D49DC992-DF28-3243-BCAF-54A3259D705E}"/>
            </ac:spMkLst>
          </pc:spChg>
          <pc:spChg chg="del ord">
            <ac:chgData name="Vermeulen, Sander" userId="e08259fd-81d2-4a86-9b20-28ba02d67a18" providerId="ADAL" clId="{CB5E49D3-3CD4-493D-B616-C455DBEB5ED1}" dt="2023-12-18T12:52:40.003" v="1345" actId="478"/>
            <ac:spMkLst>
              <pc:docMk/>
              <pc:sldMasterMk cId="582609979" sldId="2147483648"/>
              <pc:sldLayoutMk cId="1058498703" sldId="2147483665"/>
              <ac:spMk id="10" creationId="{792B0E5F-72D5-0DC2-2046-24C184C5E48F}"/>
            </ac:spMkLst>
          </pc:spChg>
          <pc:spChg chg="add mod ord modVis">
            <ac:chgData name="Vermeulen, Sander" userId="e08259fd-81d2-4a86-9b20-28ba02d67a18" providerId="ADAL" clId="{CB5E49D3-3CD4-493D-B616-C455DBEB5ED1}" dt="2023-12-18T13:00:19.518" v="1585" actId="14430"/>
            <ac:spMkLst>
              <pc:docMk/>
              <pc:sldMasterMk cId="582609979" sldId="2147483648"/>
              <pc:sldLayoutMk cId="1058498703" sldId="2147483665"/>
              <ac:spMk id="11" creationId="{2AB83298-1132-DCAE-0651-FFCF6A6BBED0}"/>
            </ac:spMkLst>
          </pc:spChg>
          <pc:spChg chg="add mod ord modVis">
            <ac:chgData name="Vermeulen, Sander" userId="e08259fd-81d2-4a86-9b20-28ba02d67a18" providerId="ADAL" clId="{CB5E49D3-3CD4-493D-B616-C455DBEB5ED1}" dt="2023-12-18T13:00:19.046" v="1584" actId="14430"/>
            <ac:spMkLst>
              <pc:docMk/>
              <pc:sldMasterMk cId="582609979" sldId="2147483648"/>
              <pc:sldLayoutMk cId="1058498703" sldId="2147483665"/>
              <ac:spMk id="14" creationId="{C49D12F7-13AF-A61C-E6A3-0B8A65611D07}"/>
            </ac:spMkLst>
          </pc:spChg>
          <pc:spChg chg="add mod ord modVis">
            <ac:chgData name="Vermeulen, Sander" userId="e08259fd-81d2-4a86-9b20-28ba02d67a18" providerId="ADAL" clId="{CB5E49D3-3CD4-493D-B616-C455DBEB5ED1}" dt="2023-12-18T13:00:18.574" v="1583" actId="14430"/>
            <ac:spMkLst>
              <pc:docMk/>
              <pc:sldMasterMk cId="582609979" sldId="2147483648"/>
              <pc:sldLayoutMk cId="1058498703" sldId="2147483665"/>
              <ac:spMk id="15" creationId="{966327DC-A2CA-F917-57C8-2311909BFC4B}"/>
            </ac:spMkLst>
          </pc:spChg>
          <pc:spChg chg="del">
            <ac:chgData name="Vermeulen, Sander" userId="e08259fd-81d2-4a86-9b20-28ba02d67a18" providerId="ADAL" clId="{CB5E49D3-3CD4-493D-B616-C455DBEB5ED1}" dt="2023-12-18T12:52:39.435" v="1344" actId="478"/>
            <ac:spMkLst>
              <pc:docMk/>
              <pc:sldMasterMk cId="582609979" sldId="2147483648"/>
              <pc:sldLayoutMk cId="1058498703" sldId="2147483665"/>
              <ac:spMk id="18" creationId="{1BFA18FF-70B4-458E-ADEF-54880D4B4E87}"/>
            </ac:spMkLst>
          </pc:spChg>
          <pc:spChg chg="add mod ord">
            <ac:chgData name="Vermeulen, Sander" userId="e08259fd-81d2-4a86-9b20-28ba02d67a18" providerId="ADAL" clId="{CB5E49D3-3CD4-493D-B616-C455DBEB5ED1}" dt="2023-12-20T12:20:31.560" v="3569" actId="207"/>
            <ac:spMkLst>
              <pc:docMk/>
              <pc:sldMasterMk cId="582609979" sldId="2147483648"/>
              <pc:sldLayoutMk cId="1058498703" sldId="2147483665"/>
              <ac:spMk id="19" creationId="{586A169A-7A17-2F3F-B192-FACC840B9957}"/>
            </ac:spMkLst>
          </pc:spChg>
          <pc:spChg chg="add mod ord">
            <ac:chgData name="Vermeulen, Sander" userId="e08259fd-81d2-4a86-9b20-28ba02d67a18" providerId="ADAL" clId="{CB5E49D3-3CD4-493D-B616-C455DBEB5ED1}" dt="2023-12-20T12:20:31.560" v="3569" actId="207"/>
            <ac:spMkLst>
              <pc:docMk/>
              <pc:sldMasterMk cId="582609979" sldId="2147483648"/>
              <pc:sldLayoutMk cId="1058498703" sldId="2147483665"/>
              <ac:spMk id="20" creationId="{09DB097E-8577-1284-CB7B-3627CC87E052}"/>
            </ac:spMkLst>
          </pc:spChg>
          <pc:spChg chg="add mod ord">
            <ac:chgData name="Vermeulen, Sander" userId="e08259fd-81d2-4a86-9b20-28ba02d67a18" providerId="ADAL" clId="{CB5E49D3-3CD4-493D-B616-C455DBEB5ED1}" dt="2023-12-18T13:09:29.805" v="1604" actId="962"/>
            <ac:spMkLst>
              <pc:docMk/>
              <pc:sldMasterMk cId="582609979" sldId="2147483648"/>
              <pc:sldLayoutMk cId="1058498703" sldId="2147483665"/>
              <ac:spMk id="21" creationId="{A1DFC9B8-E1E8-33C7-87FC-C3F346814DBD}"/>
            </ac:spMkLst>
          </pc:spChg>
          <pc:spChg chg="add mod ord">
            <ac:chgData name="Vermeulen, Sander" userId="e08259fd-81d2-4a86-9b20-28ba02d67a18" providerId="ADAL" clId="{CB5E49D3-3CD4-493D-B616-C455DBEB5ED1}" dt="2023-12-18T18:52:38.839" v="2413" actId="962"/>
            <ac:spMkLst>
              <pc:docMk/>
              <pc:sldMasterMk cId="582609979" sldId="2147483648"/>
              <pc:sldLayoutMk cId="1058498703" sldId="2147483665"/>
              <ac:spMk id="22" creationId="{AEC6019B-E5C6-DD62-B766-72C2710F2BA9}"/>
            </ac:spMkLst>
          </pc:spChg>
          <pc:spChg chg="add mod ord">
            <ac:chgData name="Vermeulen, Sander" userId="e08259fd-81d2-4a86-9b20-28ba02d67a18" providerId="ADAL" clId="{CB5E49D3-3CD4-493D-B616-C455DBEB5ED1}" dt="2023-12-18T19:38:13.360" v="2414" actId="962"/>
            <ac:spMkLst>
              <pc:docMk/>
              <pc:sldMasterMk cId="582609979" sldId="2147483648"/>
              <pc:sldLayoutMk cId="1058498703" sldId="2147483665"/>
              <ac:spMk id="23" creationId="{14582CEC-4D12-FA6E-3C61-CC5836BB026E}"/>
            </ac:spMkLst>
          </pc:spChg>
          <pc:spChg chg="del mod">
            <ac:chgData name="Vermeulen, Sander" userId="e08259fd-81d2-4a86-9b20-28ba02d67a18" providerId="ADAL" clId="{CB5E49D3-3CD4-493D-B616-C455DBEB5ED1}" dt="2023-12-18T10:13:02.929" v="361" actId="478"/>
            <ac:spMkLst>
              <pc:docMk/>
              <pc:sldMasterMk cId="582609979" sldId="2147483648"/>
              <pc:sldLayoutMk cId="1058498703" sldId="2147483665"/>
              <ac:spMk id="24" creationId="{E638723A-E23F-8532-D9E2-DA226CFFCFD1}"/>
            </ac:spMkLst>
          </pc:spChg>
          <pc:spChg chg="add 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25" creationId="{2C1FF96D-C9DF-9B2F-072C-FCB4861BDE1B}"/>
            </ac:spMkLst>
          </pc:spChg>
          <pc:spChg chg="add 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26" creationId="{328E56B4-6226-AF25-E071-43C93EFB16C0}"/>
            </ac:spMkLst>
          </pc:spChg>
          <pc:spChg chg="add mod">
            <ac:chgData name="Vermeulen, Sander" userId="e08259fd-81d2-4a86-9b20-28ba02d67a18" providerId="ADAL" clId="{CB5E49D3-3CD4-493D-B616-C455DBEB5ED1}" dt="2023-12-20T10:32:28.045" v="3564" actId="403"/>
            <ac:spMkLst>
              <pc:docMk/>
              <pc:sldMasterMk cId="582609979" sldId="2147483648"/>
              <pc:sldLayoutMk cId="1058498703" sldId="2147483665"/>
              <ac:spMk id="27" creationId="{A5CC8173-9B87-A08D-E980-4D3A1FADF5A9}"/>
            </ac:spMkLst>
          </pc:spChg>
          <pc:spChg chg="add mod">
            <ac:chgData name="Vermeulen, Sander" userId="e08259fd-81d2-4a86-9b20-28ba02d67a18" providerId="ADAL" clId="{CB5E49D3-3CD4-493D-B616-C455DBEB5ED1}" dt="2023-12-20T10:32:28.045" v="3564" actId="403"/>
            <ac:spMkLst>
              <pc:docMk/>
              <pc:sldMasterMk cId="582609979" sldId="2147483648"/>
              <pc:sldLayoutMk cId="1058498703" sldId="2147483665"/>
              <ac:spMk id="28" creationId="{598C2014-A440-5456-43F2-9486CC91FA5A}"/>
            </ac:spMkLst>
          </pc:spChg>
          <pc:spChg chg="add mod">
            <ac:chgData name="Vermeulen, Sander" userId="e08259fd-81d2-4a86-9b20-28ba02d67a18" providerId="ADAL" clId="{CB5E49D3-3CD4-493D-B616-C455DBEB5ED1}" dt="2023-12-19T09:19:11.097" v="2657" actId="20577"/>
            <ac:spMkLst>
              <pc:docMk/>
              <pc:sldMasterMk cId="582609979" sldId="2147483648"/>
              <pc:sldLayoutMk cId="1058498703" sldId="2147483665"/>
              <ac:spMk id="29" creationId="{665FFA3C-9688-3102-AB45-7828DF662A5A}"/>
            </ac:spMkLst>
          </pc:spChg>
          <pc:grpChg chg="del">
            <ac:chgData name="Vermeulen, Sander" userId="e08259fd-81d2-4a86-9b20-28ba02d67a18" providerId="ADAL" clId="{CB5E49D3-3CD4-493D-B616-C455DBEB5ED1}" dt="2023-12-18T12:52:40.823" v="1346" actId="478"/>
            <ac:grpSpMkLst>
              <pc:docMk/>
              <pc:sldMasterMk cId="582609979" sldId="2147483648"/>
              <pc:sldLayoutMk cId="1058498703" sldId="2147483665"/>
              <ac:grpSpMk id="12" creationId="{1FFE704A-8246-A404-B62C-710373D7C8E7}"/>
            </ac:grpSpMkLst>
          </pc:grpChg>
          <pc:picChg chg="add del mod ord">
            <ac:chgData name="Vermeulen, Sander" userId="e08259fd-81d2-4a86-9b20-28ba02d67a18" providerId="ADAL" clId="{CB5E49D3-3CD4-493D-B616-C455DBEB5ED1}" dt="2023-12-20T13:02:26.809" v="3636" actId="478"/>
            <ac:picMkLst>
              <pc:docMk/>
              <pc:sldMasterMk cId="582609979" sldId="2147483648"/>
              <pc:sldLayoutMk cId="1058498703" sldId="2147483665"/>
              <ac:picMk id="16" creationId="{2A6C1C07-DBBC-B661-2B4D-E80C1B9184B3}"/>
            </ac:picMkLst>
          </pc:picChg>
          <pc:cxnChg chg="add mod ord">
            <ac:chgData name="Vermeulen, Sander" userId="e08259fd-81d2-4a86-9b20-28ba02d67a18" providerId="ADAL" clId="{CB5E49D3-3CD4-493D-B616-C455DBEB5ED1}" dt="2023-12-18T12:52:44.565" v="1348" actId="167"/>
            <ac:cxnSpMkLst>
              <pc:docMk/>
              <pc:sldMasterMk cId="582609979" sldId="2147483648"/>
              <pc:sldLayoutMk cId="1058498703" sldId="2147483665"/>
              <ac:cxnSpMk id="6" creationId="{7DC6EEF1-E10D-4A9D-BAAB-B80128CFA9A0}"/>
            </ac:cxnSpMkLst>
          </pc:cxnChg>
          <pc:cxnChg chg="add mod ord">
            <ac:chgData name="Vermeulen, Sander" userId="e08259fd-81d2-4a86-9b20-28ba02d67a18" providerId="ADAL" clId="{CB5E49D3-3CD4-493D-B616-C455DBEB5ED1}" dt="2023-12-18T12:52:44.565" v="1348" actId="167"/>
            <ac:cxnSpMkLst>
              <pc:docMk/>
              <pc:sldMasterMk cId="582609979" sldId="2147483648"/>
              <pc:sldLayoutMk cId="1058498703" sldId="2147483665"/>
              <ac:cxnSpMk id="7" creationId="{5D2F1186-7B59-72A8-4592-0DFDF921B9C6}"/>
            </ac:cxnSpMkLst>
          </pc:cxnChg>
        </pc:sldLayoutChg>
        <pc:sldLayoutChg chg="addSp delSp modSp mod">
          <pc:chgData name="Vermeulen, Sander" userId="e08259fd-81d2-4a86-9b20-28ba02d67a18" providerId="ADAL" clId="{CB5E49D3-3CD4-493D-B616-C455DBEB5ED1}" dt="2023-12-20T13:02:30.590" v="3637" actId="478"/>
          <pc:sldLayoutMkLst>
            <pc:docMk/>
            <pc:sldMasterMk cId="582609979" sldId="2147483648"/>
            <pc:sldLayoutMk cId="1359933190" sldId="2147483666"/>
          </pc:sldLayoutMkLst>
          <pc:spChg chg="add mod ord">
            <ac:chgData name="Vermeulen, Sander" userId="e08259fd-81d2-4a86-9b20-28ba02d67a18" providerId="ADAL" clId="{CB5E49D3-3CD4-493D-B616-C455DBEB5ED1}" dt="2023-12-18T19:47:11.875" v="2435" actId="962"/>
            <ac:spMkLst>
              <pc:docMk/>
              <pc:sldMasterMk cId="582609979" sldId="2147483648"/>
              <pc:sldLayoutMk cId="1359933190" sldId="2147483666"/>
              <ac:spMk id="2" creationId="{25C2D777-4584-BC5C-1B99-7AE13539C0F1}"/>
            </ac:spMkLst>
          </pc:spChg>
          <pc:spChg chg="del mod">
            <ac:chgData name="Vermeulen, Sander" userId="e08259fd-81d2-4a86-9b20-28ba02d67a18" providerId="ADAL" clId="{CB5E49D3-3CD4-493D-B616-C455DBEB5ED1}" dt="2023-12-18T13:11:33.025" v="1665" actId="478"/>
            <ac:spMkLst>
              <pc:docMk/>
              <pc:sldMasterMk cId="582609979" sldId="2147483648"/>
              <pc:sldLayoutMk cId="1359933190" sldId="2147483666"/>
              <ac:spMk id="2" creationId="{FA269D41-D39D-6A4D-F573-6508C2A61379}"/>
            </ac:spMkLst>
          </pc:spChg>
          <pc:spChg chg="del mod">
            <ac:chgData name="Vermeulen, Sander" userId="e08259fd-81d2-4a86-9b20-28ba02d67a18" providerId="ADAL" clId="{CB5E49D3-3CD4-493D-B616-C455DBEB5ED1}" dt="2023-12-18T13:11:34.237" v="1666" actId="478"/>
            <ac:spMkLst>
              <pc:docMk/>
              <pc:sldMasterMk cId="582609979" sldId="2147483648"/>
              <pc:sldLayoutMk cId="1359933190" sldId="2147483666"/>
              <ac:spMk id="3" creationId="{DBB94449-5BD6-0E92-A1D1-7AB05F3ABB97}"/>
            </ac:spMkLst>
          </pc:spChg>
          <pc:spChg chg="del mod">
            <ac:chgData name="Vermeulen, Sander" userId="e08259fd-81d2-4a86-9b20-28ba02d67a18" providerId="ADAL" clId="{CB5E49D3-3CD4-493D-B616-C455DBEB5ED1}" dt="2023-12-18T13:11:31.436" v="1664" actId="478"/>
            <ac:spMkLst>
              <pc:docMk/>
              <pc:sldMasterMk cId="582609979" sldId="2147483648"/>
              <pc:sldLayoutMk cId="1359933190" sldId="2147483666"/>
              <ac:spMk id="4" creationId="{90719C87-AD08-2C55-B688-CD3815C29D24}"/>
            </ac:spMkLst>
          </pc:spChg>
          <pc:spChg chg="del mod">
            <ac:chgData name="Vermeulen, Sander" userId="e08259fd-81d2-4a86-9b20-28ba02d67a18" providerId="ADAL" clId="{CB5E49D3-3CD4-493D-B616-C455DBEB5ED1}" dt="2023-12-18T13:11:25.495" v="1661" actId="478"/>
            <ac:spMkLst>
              <pc:docMk/>
              <pc:sldMasterMk cId="582609979" sldId="2147483648"/>
              <pc:sldLayoutMk cId="1359933190" sldId="2147483666"/>
              <ac:spMk id="5" creationId="{4FED4988-52D7-E973-BD1E-C58DB3109DFA}"/>
            </ac:spMkLst>
          </pc:spChg>
          <pc:spChg chg="mod ord">
            <ac:chgData name="Vermeulen, Sander" userId="e08259fd-81d2-4a86-9b20-28ba02d67a18" providerId="ADAL" clId="{CB5E49D3-3CD4-493D-B616-C455DBEB5ED1}" dt="2023-12-18T19:47:02.743" v="2434" actId="962"/>
            <ac:spMkLst>
              <pc:docMk/>
              <pc:sldMasterMk cId="582609979" sldId="2147483648"/>
              <pc:sldLayoutMk cId="1359933190" sldId="2147483666"/>
              <ac:spMk id="6" creationId="{68CBF841-FAF0-2946-073C-8823C059A383}"/>
            </ac:spMkLst>
          </pc:spChg>
          <pc:spChg chg="mod ord">
            <ac:chgData name="Vermeulen, Sander" userId="e08259fd-81d2-4a86-9b20-28ba02d67a18" providerId="ADAL" clId="{CB5E49D3-3CD4-493D-B616-C455DBEB5ED1}" dt="2023-12-18T19:46:53.275" v="2433" actId="962"/>
            <ac:spMkLst>
              <pc:docMk/>
              <pc:sldMasterMk cId="582609979" sldId="2147483648"/>
              <pc:sldLayoutMk cId="1359933190" sldId="2147483666"/>
              <ac:spMk id="7" creationId="{2C2BB3DA-26DB-4569-08A0-83B107D9395F}"/>
            </ac:spMkLst>
          </pc:spChg>
          <pc:spChg chg="del">
            <ac:chgData name="Vermeulen, Sander" userId="e08259fd-81d2-4a86-9b20-28ba02d67a18" providerId="ADAL" clId="{CB5E49D3-3CD4-493D-B616-C455DBEB5ED1}" dt="2023-12-18T13:07:35.215" v="1586" actId="478"/>
            <ac:spMkLst>
              <pc:docMk/>
              <pc:sldMasterMk cId="582609979" sldId="2147483648"/>
              <pc:sldLayoutMk cId="1359933190" sldId="2147483666"/>
              <ac:spMk id="8" creationId="{9FDDF02A-FBB3-B82B-4159-512B8210076F}"/>
            </ac:spMkLst>
          </pc:spChg>
          <pc:spChg chg="mod ord">
            <ac:chgData name="Vermeulen, Sander" userId="e08259fd-81d2-4a86-9b20-28ba02d67a18" providerId="ADAL" clId="{CB5E49D3-3CD4-493D-B616-C455DBEB5ED1}" dt="2023-12-18T19:46:35.426" v="2431" actId="962"/>
            <ac:spMkLst>
              <pc:docMk/>
              <pc:sldMasterMk cId="582609979" sldId="2147483648"/>
              <pc:sldLayoutMk cId="1359933190" sldId="2147483666"/>
              <ac:spMk id="9" creationId="{D49DC992-DF28-3243-BCAF-54A3259D705E}"/>
            </ac:spMkLst>
          </pc:spChg>
          <pc:spChg chg="add mod ord modVis">
            <ac:chgData name="Vermeulen, Sander" userId="e08259fd-81d2-4a86-9b20-28ba02d67a18" providerId="ADAL" clId="{CB5E49D3-3CD4-493D-B616-C455DBEB5ED1}" dt="2023-12-18T14:50:13.766" v="2385" actId="14430"/>
            <ac:spMkLst>
              <pc:docMk/>
              <pc:sldMasterMk cId="582609979" sldId="2147483648"/>
              <pc:sldLayoutMk cId="1359933190" sldId="2147483666"/>
              <ac:spMk id="14" creationId="{D78C1A8B-73DF-AF6E-F90C-42EB104A3448}"/>
            </ac:spMkLst>
          </pc:spChg>
          <pc:spChg chg="add del mod ord modVis">
            <ac:chgData name="Vermeulen, Sander" userId="e08259fd-81d2-4a86-9b20-28ba02d67a18" providerId="ADAL" clId="{CB5E49D3-3CD4-493D-B616-C455DBEB5ED1}" dt="2023-12-18T14:50:14.768" v="2386" actId="14430"/>
            <ac:spMkLst>
              <pc:docMk/>
              <pc:sldMasterMk cId="582609979" sldId="2147483648"/>
              <pc:sldLayoutMk cId="1359933190" sldId="2147483666"/>
              <ac:spMk id="15" creationId="{49DE851F-672F-E329-AC15-E63F695384E4}"/>
            </ac:spMkLst>
          </pc:spChg>
          <pc:spChg chg="add mod ord modVis">
            <ac:chgData name="Vermeulen, Sander" userId="e08259fd-81d2-4a86-9b20-28ba02d67a18" providerId="ADAL" clId="{CB5E49D3-3CD4-493D-B616-C455DBEB5ED1}" dt="2023-12-18T14:50:12.042" v="2384" actId="14430"/>
            <ac:spMkLst>
              <pc:docMk/>
              <pc:sldMasterMk cId="582609979" sldId="2147483648"/>
              <pc:sldLayoutMk cId="1359933190" sldId="2147483666"/>
              <ac:spMk id="16" creationId="{1E505C27-60C1-2E83-4DB9-0A1694583465}"/>
            </ac:spMkLst>
          </pc:spChg>
          <pc:spChg chg="del">
            <ac:chgData name="Vermeulen, Sander" userId="e08259fd-81d2-4a86-9b20-28ba02d67a18" providerId="ADAL" clId="{CB5E49D3-3CD4-493D-B616-C455DBEB5ED1}" dt="2023-12-18T13:07:36.134" v="1587" actId="478"/>
            <ac:spMkLst>
              <pc:docMk/>
              <pc:sldMasterMk cId="582609979" sldId="2147483648"/>
              <pc:sldLayoutMk cId="1359933190" sldId="2147483666"/>
              <ac:spMk id="18" creationId="{F8F1235F-BF6D-AE14-88CC-C1128D8FC91E}"/>
            </ac:spMkLst>
          </pc:spChg>
          <pc:spChg chg="add mod ord">
            <ac:chgData name="Vermeulen, Sander" userId="e08259fd-81d2-4a86-9b20-28ba02d67a18" providerId="ADAL" clId="{CB5E49D3-3CD4-493D-B616-C455DBEB5ED1}" dt="2023-12-19T13:12:00.685" v="2850" actId="1076"/>
            <ac:spMkLst>
              <pc:docMk/>
              <pc:sldMasterMk cId="582609979" sldId="2147483648"/>
              <pc:sldLayoutMk cId="1359933190" sldId="2147483666"/>
              <ac:spMk id="20" creationId="{7D302D26-FC56-8F85-5A57-5AFEB3AE644E}"/>
            </ac:spMkLst>
          </pc:spChg>
          <pc:spChg chg="add mod ord">
            <ac:chgData name="Vermeulen, Sander" userId="e08259fd-81d2-4a86-9b20-28ba02d67a18" providerId="ADAL" clId="{CB5E49D3-3CD4-493D-B616-C455DBEB5ED1}" dt="2023-12-19T13:11:58.800" v="2849" actId="1076"/>
            <ac:spMkLst>
              <pc:docMk/>
              <pc:sldMasterMk cId="582609979" sldId="2147483648"/>
              <pc:sldLayoutMk cId="1359933190" sldId="2147483666"/>
              <ac:spMk id="21" creationId="{C69DA126-54C2-DE08-37C0-5A6A5645FBE2}"/>
            </ac:spMkLst>
          </pc:spChg>
          <pc:spChg chg="add del mod">
            <ac:chgData name="Vermeulen, Sander" userId="e08259fd-81d2-4a86-9b20-28ba02d67a18" providerId="ADAL" clId="{CB5E49D3-3CD4-493D-B616-C455DBEB5ED1}" dt="2023-12-18T19:45:15.503" v="2418" actId="478"/>
            <ac:spMkLst>
              <pc:docMk/>
              <pc:sldMasterMk cId="582609979" sldId="2147483648"/>
              <pc:sldLayoutMk cId="1359933190" sldId="2147483666"/>
              <ac:spMk id="22" creationId="{56A7A095-1C6D-F551-835B-5C157D373EF2}"/>
            </ac:spMkLst>
          </pc:spChg>
          <pc:spChg chg="add mod">
            <ac:chgData name="Vermeulen, Sander" userId="e08259fd-81d2-4a86-9b20-28ba02d67a18" providerId="ADAL" clId="{CB5E49D3-3CD4-493D-B616-C455DBEB5ED1}" dt="2023-12-19T09:20:38.117" v="2659" actId="6549"/>
            <ac:spMkLst>
              <pc:docMk/>
              <pc:sldMasterMk cId="582609979" sldId="2147483648"/>
              <pc:sldLayoutMk cId="1359933190" sldId="2147483666"/>
              <ac:spMk id="23" creationId="{57A71AE0-D2B3-1911-088D-37D42F5E7D7C}"/>
            </ac:spMkLst>
          </pc:spChg>
          <pc:spChg chg="del">
            <ac:chgData name="Vermeulen, Sander" userId="e08259fd-81d2-4a86-9b20-28ba02d67a18" providerId="ADAL" clId="{CB5E49D3-3CD4-493D-B616-C455DBEB5ED1}" dt="2023-12-18T10:13:12.497" v="365" actId="478"/>
            <ac:spMkLst>
              <pc:docMk/>
              <pc:sldMasterMk cId="582609979" sldId="2147483648"/>
              <pc:sldLayoutMk cId="1359933190" sldId="2147483666"/>
              <ac:spMk id="24" creationId="{E638723A-E23F-8532-D9E2-DA226CFFCFD1}"/>
            </ac:spMkLst>
          </pc:spChg>
          <pc:grpChg chg="del">
            <ac:chgData name="Vermeulen, Sander" userId="e08259fd-81d2-4a86-9b20-28ba02d67a18" providerId="ADAL" clId="{CB5E49D3-3CD4-493D-B616-C455DBEB5ED1}" dt="2023-12-18T13:07:37.886" v="1588" actId="478"/>
            <ac:grpSpMkLst>
              <pc:docMk/>
              <pc:sldMasterMk cId="582609979" sldId="2147483648"/>
              <pc:sldLayoutMk cId="1359933190" sldId="2147483666"/>
              <ac:grpSpMk id="12" creationId="{87B4D3D8-092F-AD7B-EBF4-A4E64CB6654C}"/>
            </ac:grpSpMkLst>
          </pc:grpChg>
          <pc:picChg chg="add del mod ord">
            <ac:chgData name="Vermeulen, Sander" userId="e08259fd-81d2-4a86-9b20-28ba02d67a18" providerId="ADAL" clId="{CB5E49D3-3CD4-493D-B616-C455DBEB5ED1}" dt="2023-12-20T13:02:30.590" v="3637" actId="478"/>
            <ac:picMkLst>
              <pc:docMk/>
              <pc:sldMasterMk cId="582609979" sldId="2147483648"/>
              <pc:sldLayoutMk cId="1359933190" sldId="2147483666"/>
              <ac:picMk id="19" creationId="{7FADBFCC-2A0D-968D-4E07-6DA16A22D08C}"/>
            </ac:picMkLst>
          </pc:picChg>
          <pc:cxnChg chg="add mod ord">
            <ac:chgData name="Vermeulen, Sander" userId="e08259fd-81d2-4a86-9b20-28ba02d67a18" providerId="ADAL" clId="{CB5E49D3-3CD4-493D-B616-C455DBEB5ED1}" dt="2023-12-18T13:07:42.545" v="1590" actId="167"/>
            <ac:cxnSpMkLst>
              <pc:docMk/>
              <pc:sldMasterMk cId="582609979" sldId="2147483648"/>
              <pc:sldLayoutMk cId="1359933190" sldId="2147483666"/>
              <ac:cxnSpMk id="10" creationId="{245CF071-6590-DA4E-C64B-BFC18D5F4052}"/>
            </ac:cxnSpMkLst>
          </pc:cxnChg>
          <pc:cxnChg chg="add mod ord">
            <ac:chgData name="Vermeulen, Sander" userId="e08259fd-81d2-4a86-9b20-28ba02d67a18" providerId="ADAL" clId="{CB5E49D3-3CD4-493D-B616-C455DBEB5ED1}" dt="2023-12-18T13:07:42.545" v="1590" actId="167"/>
            <ac:cxnSpMkLst>
              <pc:docMk/>
              <pc:sldMasterMk cId="582609979" sldId="2147483648"/>
              <pc:sldLayoutMk cId="1359933190" sldId="2147483666"/>
              <ac:cxnSpMk id="11" creationId="{724F4902-A08F-05B3-17EF-81CE7283A039}"/>
            </ac:cxnSpMkLst>
          </pc:cxnChg>
        </pc:sldLayoutChg>
        <pc:sldLayoutChg chg="addSp delSp modSp mod">
          <pc:chgData name="Vermeulen, Sander" userId="e08259fd-81d2-4a86-9b20-28ba02d67a18" providerId="ADAL" clId="{CB5E49D3-3CD4-493D-B616-C455DBEB5ED1}" dt="2023-12-20T13:02:33.742" v="3638" actId="478"/>
          <pc:sldLayoutMkLst>
            <pc:docMk/>
            <pc:sldMasterMk cId="582609979" sldId="2147483648"/>
            <pc:sldLayoutMk cId="2479119001" sldId="2147483667"/>
          </pc:sldLayoutMkLst>
          <pc:spChg chg="del">
            <ac:chgData name="Vermeulen, Sander" userId="e08259fd-81d2-4a86-9b20-28ba02d67a18" providerId="ADAL" clId="{CB5E49D3-3CD4-493D-B616-C455DBEB5ED1}" dt="2023-12-18T13:16:16.625" v="1730" actId="478"/>
            <ac:spMkLst>
              <pc:docMk/>
              <pc:sldMasterMk cId="582609979" sldId="2147483648"/>
              <pc:sldLayoutMk cId="2479119001" sldId="2147483667"/>
              <ac:spMk id="2" creationId="{A9E52DD7-0BB7-3FF9-A22E-FA063C3EB5FB}"/>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6" creationId="{68CBF841-FAF0-2946-073C-8823C059A383}"/>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7" creationId="{2C2BB3DA-26DB-4569-08A0-83B107D9395F}"/>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8" creationId="{4FDD891E-B041-5972-D7D3-8E7A9674BF7E}"/>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9" creationId="{D49DC992-DF28-3243-BCAF-54A3259D705E}"/>
            </ac:spMkLst>
          </pc:spChg>
          <pc:spChg chg="del">
            <ac:chgData name="Vermeulen, Sander" userId="e08259fd-81d2-4a86-9b20-28ba02d67a18" providerId="ADAL" clId="{CB5E49D3-3CD4-493D-B616-C455DBEB5ED1}" dt="2023-12-18T13:16:17.505" v="1731" actId="478"/>
            <ac:spMkLst>
              <pc:docMk/>
              <pc:sldMasterMk cId="582609979" sldId="2147483648"/>
              <pc:sldLayoutMk cId="2479119001" sldId="2147483667"/>
              <ac:spMk id="12" creationId="{2616EAFF-B94F-C0B5-BFCE-B6911C909621}"/>
            </ac:spMkLst>
          </pc:spChg>
          <pc:spChg chg="add mod ord modVis">
            <ac:chgData name="Vermeulen, Sander" userId="e08259fd-81d2-4a86-9b20-28ba02d67a18" providerId="ADAL" clId="{CB5E49D3-3CD4-493D-B616-C455DBEB5ED1}" dt="2023-12-18T13:18:32.217" v="1784" actId="14430"/>
            <ac:spMkLst>
              <pc:docMk/>
              <pc:sldMasterMk cId="582609979" sldId="2147483648"/>
              <pc:sldLayoutMk cId="2479119001" sldId="2147483667"/>
              <ac:spMk id="13" creationId="{7DF4F21F-9A2B-0C9A-AC40-046A7A62D9E3}"/>
            </ac:spMkLst>
          </pc:spChg>
          <pc:spChg chg="add mod ord modVis">
            <ac:chgData name="Vermeulen, Sander" userId="e08259fd-81d2-4a86-9b20-28ba02d67a18" providerId="ADAL" clId="{CB5E49D3-3CD4-493D-B616-C455DBEB5ED1}" dt="2023-12-18T13:18:31.737" v="1783" actId="14430"/>
            <ac:spMkLst>
              <pc:docMk/>
              <pc:sldMasterMk cId="582609979" sldId="2147483648"/>
              <pc:sldLayoutMk cId="2479119001" sldId="2147483667"/>
              <ac:spMk id="14" creationId="{9F8E816A-05D0-856B-1613-EE66C3B2145B}"/>
            </ac:spMkLst>
          </pc:spChg>
          <pc:spChg chg="add mod ord modVis">
            <ac:chgData name="Vermeulen, Sander" userId="e08259fd-81d2-4a86-9b20-28ba02d67a18" providerId="ADAL" clId="{CB5E49D3-3CD4-493D-B616-C455DBEB5ED1}" dt="2023-12-18T13:18:31.286" v="1782" actId="14430"/>
            <ac:spMkLst>
              <pc:docMk/>
              <pc:sldMasterMk cId="582609979" sldId="2147483648"/>
              <pc:sldLayoutMk cId="2479119001" sldId="2147483667"/>
              <ac:spMk id="15" creationId="{3DF69104-CB21-C0D5-1409-2EAEA1CAFC7C}"/>
            </ac:spMkLst>
          </pc:spChg>
          <pc:spChg chg="add mod ord">
            <ac:chgData name="Vermeulen, Sander" userId="e08259fd-81d2-4a86-9b20-28ba02d67a18" providerId="ADAL" clId="{CB5E49D3-3CD4-493D-B616-C455DBEB5ED1}" dt="2023-12-20T12:20:51.991" v="3571" actId="207"/>
            <ac:spMkLst>
              <pc:docMk/>
              <pc:sldMasterMk cId="582609979" sldId="2147483648"/>
              <pc:sldLayoutMk cId="2479119001" sldId="2147483667"/>
              <ac:spMk id="17" creationId="{32DBA2B7-3FC9-687E-9768-A4F7E6335C01}"/>
            </ac:spMkLst>
          </pc:spChg>
          <pc:spChg chg="add mod ord">
            <ac:chgData name="Vermeulen, Sander" userId="e08259fd-81d2-4a86-9b20-28ba02d67a18" providerId="ADAL" clId="{CB5E49D3-3CD4-493D-B616-C455DBEB5ED1}" dt="2023-12-20T12:20:51.991" v="3571" actId="207"/>
            <ac:spMkLst>
              <pc:docMk/>
              <pc:sldMasterMk cId="582609979" sldId="2147483648"/>
              <pc:sldLayoutMk cId="2479119001" sldId="2147483667"/>
              <ac:spMk id="18" creationId="{FE3FA1E7-6893-8185-F976-46339581C8F6}"/>
            </ac:spMkLst>
          </pc:spChg>
          <pc:spChg chg="add mod">
            <ac:chgData name="Vermeulen, Sander" userId="e08259fd-81d2-4a86-9b20-28ba02d67a18" providerId="ADAL" clId="{CB5E49D3-3CD4-493D-B616-C455DBEB5ED1}" dt="2023-12-19T09:21:09.632" v="2662" actId="6549"/>
            <ac:spMkLst>
              <pc:docMk/>
              <pc:sldMasterMk cId="582609979" sldId="2147483648"/>
              <pc:sldLayoutMk cId="2479119001" sldId="2147483667"/>
              <ac:spMk id="19" creationId="{9A86CBD4-1AD7-E279-F824-02CB6FAAF01B}"/>
            </ac:spMkLst>
          </pc:spChg>
          <pc:spChg chg="add del mod">
            <ac:chgData name="Vermeulen, Sander" userId="e08259fd-81d2-4a86-9b20-28ba02d67a18" providerId="ADAL" clId="{CB5E49D3-3CD4-493D-B616-C455DBEB5ED1}" dt="2023-12-19T09:23:32.238" v="2671" actId="478"/>
            <ac:spMkLst>
              <pc:docMk/>
              <pc:sldMasterMk cId="582609979" sldId="2147483648"/>
              <pc:sldLayoutMk cId="2479119001" sldId="2147483667"/>
              <ac:spMk id="20" creationId="{3246ED03-F906-81A6-C79B-6D342AF1831E}"/>
            </ac:spMkLst>
          </pc:spChg>
          <pc:spChg chg="add mod">
            <ac:chgData name="Vermeulen, Sander" userId="e08259fd-81d2-4a86-9b20-28ba02d67a18" providerId="ADAL" clId="{CB5E49D3-3CD4-493D-B616-C455DBEB5ED1}" dt="2023-12-19T09:23:40.148" v="2672" actId="962"/>
            <ac:spMkLst>
              <pc:docMk/>
              <pc:sldMasterMk cId="582609979" sldId="2147483648"/>
              <pc:sldLayoutMk cId="2479119001" sldId="2147483667"/>
              <ac:spMk id="21" creationId="{1DDD0BBA-992E-954B-3133-E91AF60C80AE}"/>
            </ac:spMkLst>
          </pc:spChg>
          <pc:spChg chg="add mod ord">
            <ac:chgData name="Vermeulen, Sander" userId="e08259fd-81d2-4a86-9b20-28ba02d67a18" providerId="ADAL" clId="{CB5E49D3-3CD4-493D-B616-C455DBEB5ED1}" dt="2023-12-18T19:52:04.926" v="2436" actId="13244"/>
            <ac:spMkLst>
              <pc:docMk/>
              <pc:sldMasterMk cId="582609979" sldId="2147483648"/>
              <pc:sldLayoutMk cId="2479119001" sldId="2147483667"/>
              <ac:spMk id="22" creationId="{0215BF44-86D1-CC85-0C70-2885C5B9D015}"/>
            </ac:spMkLst>
          </pc:spChg>
          <pc:spChg chg="add mod ord">
            <ac:chgData name="Vermeulen, Sander" userId="e08259fd-81d2-4a86-9b20-28ba02d67a18" providerId="ADAL" clId="{CB5E49D3-3CD4-493D-B616-C455DBEB5ED1}" dt="2023-12-18T19:54:46.504" v="2439" actId="962"/>
            <ac:spMkLst>
              <pc:docMk/>
              <pc:sldMasterMk cId="582609979" sldId="2147483648"/>
              <pc:sldLayoutMk cId="2479119001" sldId="2147483667"/>
              <ac:spMk id="23" creationId="{4B234F3E-7548-862E-8A79-4253EFF94217}"/>
            </ac:spMkLst>
          </pc:spChg>
          <pc:spChg chg="del">
            <ac:chgData name="Vermeulen, Sander" userId="e08259fd-81d2-4a86-9b20-28ba02d67a18" providerId="ADAL" clId="{CB5E49D3-3CD4-493D-B616-C455DBEB5ED1}" dt="2023-12-18T10:13:13.799" v="366" actId="478"/>
            <ac:spMkLst>
              <pc:docMk/>
              <pc:sldMasterMk cId="582609979" sldId="2147483648"/>
              <pc:sldLayoutMk cId="2479119001" sldId="2147483667"/>
              <ac:spMk id="24" creationId="{E638723A-E23F-8532-D9E2-DA226CFFCFD1}"/>
            </ac:spMkLst>
          </pc:spChg>
          <pc:spChg chg="add mod">
            <ac:chgData name="Vermeulen, Sander" userId="e08259fd-81d2-4a86-9b20-28ba02d67a18" providerId="ADAL" clId="{CB5E49D3-3CD4-493D-B616-C455DBEB5ED1}" dt="2023-12-18T13:17:34.656" v="1777" actId="962"/>
            <ac:spMkLst>
              <pc:docMk/>
              <pc:sldMasterMk cId="582609979" sldId="2147483648"/>
              <pc:sldLayoutMk cId="2479119001" sldId="2147483667"/>
              <ac:spMk id="25" creationId="{CBFE7B03-A595-07B2-F07B-61BFD0A64FA5}"/>
            </ac:spMkLst>
          </pc:spChg>
          <pc:grpChg chg="del">
            <ac:chgData name="Vermeulen, Sander" userId="e08259fd-81d2-4a86-9b20-28ba02d67a18" providerId="ADAL" clId="{CB5E49D3-3CD4-493D-B616-C455DBEB5ED1}" dt="2023-12-18T13:16:18.345" v="1732" actId="478"/>
            <ac:grpSpMkLst>
              <pc:docMk/>
              <pc:sldMasterMk cId="582609979" sldId="2147483648"/>
              <pc:sldLayoutMk cId="2479119001" sldId="2147483667"/>
              <ac:grpSpMk id="3" creationId="{F15F5FFE-7E06-A4EB-4D52-91DE3F05BCB9}"/>
            </ac:grpSpMkLst>
          </pc:grpChg>
          <pc:picChg chg="add del mod ord">
            <ac:chgData name="Vermeulen, Sander" userId="e08259fd-81d2-4a86-9b20-28ba02d67a18" providerId="ADAL" clId="{CB5E49D3-3CD4-493D-B616-C455DBEB5ED1}" dt="2023-12-20T13:02:33.742" v="3638" actId="478"/>
            <ac:picMkLst>
              <pc:docMk/>
              <pc:sldMasterMk cId="582609979" sldId="2147483648"/>
              <pc:sldLayoutMk cId="2479119001" sldId="2147483667"/>
              <ac:picMk id="16" creationId="{D09A3929-6C3B-8512-B9E5-D76B6D4FEF29}"/>
            </ac:picMkLst>
          </pc:picChg>
          <pc:cxnChg chg="add mod ord">
            <ac:chgData name="Vermeulen, Sander" userId="e08259fd-81d2-4a86-9b20-28ba02d67a18" providerId="ADAL" clId="{CB5E49D3-3CD4-493D-B616-C455DBEB5ED1}" dt="2023-12-18T13:16:21.679" v="1734" actId="167"/>
            <ac:cxnSpMkLst>
              <pc:docMk/>
              <pc:sldMasterMk cId="582609979" sldId="2147483648"/>
              <pc:sldLayoutMk cId="2479119001" sldId="2147483667"/>
              <ac:cxnSpMk id="10" creationId="{4F97693F-461B-F526-CCED-A278664FA963}"/>
            </ac:cxnSpMkLst>
          </pc:cxnChg>
          <pc:cxnChg chg="add mod ord">
            <ac:chgData name="Vermeulen, Sander" userId="e08259fd-81d2-4a86-9b20-28ba02d67a18" providerId="ADAL" clId="{CB5E49D3-3CD4-493D-B616-C455DBEB5ED1}" dt="2023-12-18T13:16:21.679" v="1734" actId="167"/>
            <ac:cxnSpMkLst>
              <pc:docMk/>
              <pc:sldMasterMk cId="582609979" sldId="2147483648"/>
              <pc:sldLayoutMk cId="2479119001" sldId="2147483667"/>
              <ac:cxnSpMk id="11" creationId="{1078A44D-C0A8-734B-4A6C-248065946783}"/>
            </ac:cxnSpMkLst>
          </pc:cxnChg>
        </pc:sldLayoutChg>
        <pc:sldLayoutChg chg="addSp delSp modSp mod">
          <pc:chgData name="Vermeulen, Sander" userId="e08259fd-81d2-4a86-9b20-28ba02d67a18" providerId="ADAL" clId="{CB5E49D3-3CD4-493D-B616-C455DBEB5ED1}" dt="2023-12-20T13:16:56.729" v="3700" actId="13244"/>
          <pc:sldLayoutMkLst>
            <pc:docMk/>
            <pc:sldMasterMk cId="582609979" sldId="2147483648"/>
            <pc:sldLayoutMk cId="2741440439" sldId="2147483670"/>
          </pc:sldLayoutMkLst>
          <pc:spChg chg="del">
            <ac:chgData name="Vermeulen, Sander" userId="e08259fd-81d2-4a86-9b20-28ba02d67a18" providerId="ADAL" clId="{CB5E49D3-3CD4-493D-B616-C455DBEB5ED1}" dt="2023-12-18T12:14:51.601" v="1026" actId="478"/>
            <ac:spMkLst>
              <pc:docMk/>
              <pc:sldMasterMk cId="582609979" sldId="2147483648"/>
              <pc:sldLayoutMk cId="2741440439" sldId="2147483670"/>
              <ac:spMk id="2" creationId="{5C29787F-4A9D-D190-2067-64E098D25839}"/>
            </ac:spMkLst>
          </pc:spChg>
          <pc:spChg chg="add mod ord">
            <ac:chgData name="Vermeulen, Sander" userId="e08259fd-81d2-4a86-9b20-28ba02d67a18" providerId="ADAL" clId="{CB5E49D3-3CD4-493D-B616-C455DBEB5ED1}" dt="2023-12-20T09:42:58.114" v="3518" actId="1076"/>
            <ac:spMkLst>
              <pc:docMk/>
              <pc:sldMasterMk cId="582609979" sldId="2147483648"/>
              <pc:sldLayoutMk cId="2741440439" sldId="2147483670"/>
              <ac:spMk id="2" creationId="{5D233791-288B-DBBC-6FD0-42B59E6D9E67}"/>
            </ac:spMkLst>
          </pc:spChg>
          <pc:spChg chg="add mod">
            <ac:chgData name="Vermeulen, Sander" userId="e08259fd-81d2-4a86-9b20-28ba02d67a18" providerId="ADAL" clId="{CB5E49D3-3CD4-493D-B616-C455DBEB5ED1}" dt="2023-12-20T09:27:50.639" v="3421" actId="962"/>
            <ac:spMkLst>
              <pc:docMk/>
              <pc:sldMasterMk cId="582609979" sldId="2147483648"/>
              <pc:sldLayoutMk cId="2741440439" sldId="2147483670"/>
              <ac:spMk id="3" creationId="{C22ABC27-5991-C72D-3D67-5296BFDEF36A}"/>
            </ac:spMkLst>
          </pc:spChg>
          <pc:spChg chg="add mod ord">
            <ac:chgData name="Vermeulen, Sander" userId="e08259fd-81d2-4a86-9b20-28ba02d67a18" providerId="ADAL" clId="{CB5E49D3-3CD4-493D-B616-C455DBEB5ED1}" dt="2023-12-20T13:16:49.160" v="3697" actId="13244"/>
            <ac:spMkLst>
              <pc:docMk/>
              <pc:sldMasterMk cId="582609979" sldId="2147483648"/>
              <pc:sldLayoutMk cId="2741440439" sldId="2147483670"/>
              <ac:spMk id="4" creationId="{DB215A7D-0DBD-7C81-F360-5ABC0D2112D9}"/>
            </ac:spMkLst>
          </pc:spChg>
          <pc:spChg chg="add mod ord">
            <ac:chgData name="Vermeulen, Sander" userId="e08259fd-81d2-4a86-9b20-28ba02d67a18" providerId="ADAL" clId="{CB5E49D3-3CD4-493D-B616-C455DBEB5ED1}" dt="2023-12-20T13:16:52.015" v="3698" actId="13244"/>
            <ac:spMkLst>
              <pc:docMk/>
              <pc:sldMasterMk cId="582609979" sldId="2147483648"/>
              <pc:sldLayoutMk cId="2741440439" sldId="2147483670"/>
              <ac:spMk id="5" creationId="{332D59E9-6779-37F3-9C67-5DCABC932D81}"/>
            </ac:spMkLst>
          </pc:spChg>
          <pc:spChg chg="add mod">
            <ac:chgData name="Vermeulen, Sander" userId="e08259fd-81d2-4a86-9b20-28ba02d67a18" providerId="ADAL" clId="{CB5E49D3-3CD4-493D-B616-C455DBEB5ED1}" dt="2023-12-20T09:35:02.851" v="3448" actId="571"/>
            <ac:spMkLst>
              <pc:docMk/>
              <pc:sldMasterMk cId="582609979" sldId="2147483648"/>
              <pc:sldLayoutMk cId="2741440439" sldId="2147483670"/>
              <ac:spMk id="6" creationId="{13190CD3-E191-0320-7F70-CC832517AC04}"/>
            </ac:spMkLst>
          </pc:spChg>
          <pc:spChg chg="del">
            <ac:chgData name="Vermeulen, Sander" userId="e08259fd-81d2-4a86-9b20-28ba02d67a18" providerId="ADAL" clId="{CB5E49D3-3CD4-493D-B616-C455DBEB5ED1}" dt="2023-12-18T12:14:52.621" v="1027" actId="478"/>
            <ac:spMkLst>
              <pc:docMk/>
              <pc:sldMasterMk cId="582609979" sldId="2147483648"/>
              <pc:sldLayoutMk cId="2741440439" sldId="2147483670"/>
              <ac:spMk id="6" creationId="{90EC5127-3EB9-D372-E95F-B17B5714D3FE}"/>
            </ac:spMkLst>
          </pc:spChg>
          <pc:spChg chg="add mod ord">
            <ac:chgData name="Vermeulen, Sander" userId="e08259fd-81d2-4a86-9b20-28ba02d67a18" providerId="ADAL" clId="{CB5E49D3-3CD4-493D-B616-C455DBEB5ED1}" dt="2023-12-20T12:20:12.264" v="3567" actId="207"/>
            <ac:spMkLst>
              <pc:docMk/>
              <pc:sldMasterMk cId="582609979" sldId="2147483648"/>
              <pc:sldLayoutMk cId="2741440439" sldId="2147483670"/>
              <ac:spMk id="7" creationId="{A53C9265-3CEF-A2C1-7746-C8CDC77B0852}"/>
            </ac:spMkLst>
          </pc:spChg>
          <pc:spChg chg="mod ord">
            <ac:chgData name="Vermeulen, Sander" userId="e08259fd-81d2-4a86-9b20-28ba02d67a18" providerId="ADAL" clId="{CB5E49D3-3CD4-493D-B616-C455DBEB5ED1}" dt="2023-12-20T09:27:56.401" v="3422" actId="13244"/>
            <ac:spMkLst>
              <pc:docMk/>
              <pc:sldMasterMk cId="582609979" sldId="2147483648"/>
              <pc:sldLayoutMk cId="2741440439" sldId="2147483670"/>
              <ac:spMk id="8" creationId="{D20EC947-3C86-DA80-4BD4-31DAF91090C6}"/>
            </ac:spMkLst>
          </pc:spChg>
          <pc:spChg chg="mod">
            <ac:chgData name="Vermeulen, Sander" userId="e08259fd-81d2-4a86-9b20-28ba02d67a18" providerId="ADAL" clId="{CB5E49D3-3CD4-493D-B616-C455DBEB5ED1}" dt="2023-12-18T12:17:43.821" v="1056" actId="1076"/>
            <ac:spMkLst>
              <pc:docMk/>
              <pc:sldMasterMk cId="582609979" sldId="2147483648"/>
              <pc:sldLayoutMk cId="2741440439" sldId="2147483670"/>
              <ac:spMk id="9" creationId="{81FD5E03-CBB3-72B8-8A91-024E4D466011}"/>
            </ac:spMkLst>
          </pc:spChg>
          <pc:spChg chg="add del mod">
            <ac:chgData name="Vermeulen, Sander" userId="e08259fd-81d2-4a86-9b20-28ba02d67a18" providerId="ADAL" clId="{CB5E49D3-3CD4-493D-B616-C455DBEB5ED1}" dt="2023-12-20T09:36:56.032" v="3456" actId="478"/>
            <ac:spMkLst>
              <pc:docMk/>
              <pc:sldMasterMk cId="582609979" sldId="2147483648"/>
              <pc:sldLayoutMk cId="2741440439" sldId="2147483670"/>
              <ac:spMk id="10" creationId="{B4DEDA0D-E61A-4428-7B55-1C27C9A236FE}"/>
            </ac:spMkLst>
          </pc:spChg>
          <pc:spChg chg="del ord">
            <ac:chgData name="Vermeulen, Sander" userId="e08259fd-81d2-4a86-9b20-28ba02d67a18" providerId="ADAL" clId="{CB5E49D3-3CD4-493D-B616-C455DBEB5ED1}" dt="2023-12-18T12:14:54.720" v="1029" actId="478"/>
            <ac:spMkLst>
              <pc:docMk/>
              <pc:sldMasterMk cId="582609979" sldId="2147483648"/>
              <pc:sldLayoutMk cId="2741440439" sldId="2147483670"/>
              <ac:spMk id="10" creationId="{D4068B02-B2E0-AE63-0703-E17FEDB68570}"/>
            </ac:spMkLst>
          </pc:spChg>
          <pc:spChg chg="mod">
            <ac:chgData name="Vermeulen, Sander" userId="e08259fd-81d2-4a86-9b20-28ba02d67a18" providerId="ADAL" clId="{CB5E49D3-3CD4-493D-B616-C455DBEB5ED1}" dt="2023-12-18T12:18:16.771" v="1058" actId="1076"/>
            <ac:spMkLst>
              <pc:docMk/>
              <pc:sldMasterMk cId="582609979" sldId="2147483648"/>
              <pc:sldLayoutMk cId="2741440439" sldId="2147483670"/>
              <ac:spMk id="11" creationId="{F0CB5567-386A-4DA2-C427-0524B8C0F141}"/>
            </ac:spMkLst>
          </pc:spChg>
          <pc:spChg chg="add mod ord">
            <ac:chgData name="Vermeulen, Sander" userId="e08259fd-81d2-4a86-9b20-28ba02d67a18" providerId="ADAL" clId="{CB5E49D3-3CD4-493D-B616-C455DBEB5ED1}" dt="2023-12-20T13:16:56.729" v="3700" actId="13244"/>
            <ac:spMkLst>
              <pc:docMk/>
              <pc:sldMasterMk cId="582609979" sldId="2147483648"/>
              <pc:sldLayoutMk cId="2741440439" sldId="2147483670"/>
              <ac:spMk id="12" creationId="{3B601C03-57C5-F848-FE43-1F3003D839C0}"/>
            </ac:spMkLst>
          </pc:spChg>
          <pc:spChg chg="del mod">
            <ac:chgData name="Vermeulen, Sander" userId="e08259fd-81d2-4a86-9b20-28ba02d67a18" providerId="ADAL" clId="{CB5E49D3-3CD4-493D-B616-C455DBEB5ED1}" dt="2023-12-18T12:23:50.361" v="1102" actId="478"/>
            <ac:spMkLst>
              <pc:docMk/>
              <pc:sldMasterMk cId="582609979" sldId="2147483648"/>
              <pc:sldLayoutMk cId="2741440439" sldId="2147483670"/>
              <ac:spMk id="12" creationId="{CD79859B-63E6-61E7-A283-8BAAF3E6C4CD}"/>
            </ac:spMkLst>
          </pc:spChg>
          <pc:spChg chg="mod ord">
            <ac:chgData name="Vermeulen, Sander" userId="e08259fd-81d2-4a86-9b20-28ba02d67a18" providerId="ADAL" clId="{CB5E49D3-3CD4-493D-B616-C455DBEB5ED1}" dt="2023-12-20T09:28:34.137" v="3427" actId="962"/>
            <ac:spMkLst>
              <pc:docMk/>
              <pc:sldMasterMk cId="582609979" sldId="2147483648"/>
              <pc:sldLayoutMk cId="2741440439" sldId="2147483670"/>
              <ac:spMk id="13" creationId="{FFC755C8-10C8-9F86-DCD8-6BB57DFFE2DA}"/>
            </ac:spMkLst>
          </pc:spChg>
          <pc:spChg chg="mod ord">
            <ac:chgData name="Vermeulen, Sander" userId="e08259fd-81d2-4a86-9b20-28ba02d67a18" providerId="ADAL" clId="{CB5E49D3-3CD4-493D-B616-C455DBEB5ED1}" dt="2023-12-20T09:27:42.782" v="3420" actId="13244"/>
            <ac:spMkLst>
              <pc:docMk/>
              <pc:sldMasterMk cId="582609979" sldId="2147483648"/>
              <pc:sldLayoutMk cId="2741440439" sldId="2147483670"/>
              <ac:spMk id="14" creationId="{CC0F4082-5336-6B7C-970F-11D6287510E0}"/>
            </ac:spMkLst>
          </pc:spChg>
          <pc:spChg chg="mod">
            <ac:chgData name="Vermeulen, Sander" userId="e08259fd-81d2-4a86-9b20-28ba02d67a18" providerId="ADAL" clId="{CB5E49D3-3CD4-493D-B616-C455DBEB5ED1}" dt="2023-12-20T09:23:54.605" v="3410" actId="2085"/>
            <ac:spMkLst>
              <pc:docMk/>
              <pc:sldMasterMk cId="582609979" sldId="2147483648"/>
              <pc:sldLayoutMk cId="2741440439" sldId="2147483670"/>
              <ac:spMk id="15" creationId="{F89BC32D-C926-E147-059C-5663E6E87B38}"/>
            </ac:spMkLst>
          </pc:spChg>
          <pc:spChg chg="mod ord">
            <ac:chgData name="Vermeulen, Sander" userId="e08259fd-81d2-4a86-9b20-28ba02d67a18" providerId="ADAL" clId="{CB5E49D3-3CD4-493D-B616-C455DBEB5ED1}" dt="2023-12-20T09:28:50.467" v="3428" actId="962"/>
            <ac:spMkLst>
              <pc:docMk/>
              <pc:sldMasterMk cId="582609979" sldId="2147483648"/>
              <pc:sldLayoutMk cId="2741440439" sldId="2147483670"/>
              <ac:spMk id="16" creationId="{4D754DA2-1BB2-764C-7884-0A6058B05D6B}"/>
            </ac:spMkLst>
          </pc:spChg>
          <pc:spChg chg="mod">
            <ac:chgData name="Vermeulen, Sander" userId="e08259fd-81d2-4a86-9b20-28ba02d67a18" providerId="ADAL" clId="{CB5E49D3-3CD4-493D-B616-C455DBEB5ED1}" dt="2023-12-20T09:29:01.692" v="3429" actId="962"/>
            <ac:spMkLst>
              <pc:docMk/>
              <pc:sldMasterMk cId="582609979" sldId="2147483648"/>
              <pc:sldLayoutMk cId="2741440439" sldId="2147483670"/>
              <ac:spMk id="17" creationId="{5F313789-4CD2-F76C-3D45-F101122C5029}"/>
            </ac:spMkLst>
          </pc:spChg>
          <pc:spChg chg="add mod ord">
            <ac:chgData name="Vermeulen, Sander" userId="e08259fd-81d2-4a86-9b20-28ba02d67a18" providerId="ADAL" clId="{CB5E49D3-3CD4-493D-B616-C455DBEB5ED1}" dt="2023-12-20T12:20:12.264" v="3567" actId="207"/>
            <ac:spMkLst>
              <pc:docMk/>
              <pc:sldMasterMk cId="582609979" sldId="2147483648"/>
              <pc:sldLayoutMk cId="2741440439" sldId="2147483670"/>
              <ac:spMk id="18" creationId="{112661DE-D680-93A1-4A83-2511D69CF884}"/>
            </ac:spMkLst>
          </pc:spChg>
          <pc:spChg chg="add mod ord modVis">
            <ac:chgData name="Vermeulen, Sander" userId="e08259fd-81d2-4a86-9b20-28ba02d67a18" providerId="ADAL" clId="{CB5E49D3-3CD4-493D-B616-C455DBEB5ED1}" dt="2023-12-20T09:29:22.169" v="3436" actId="14430"/>
            <ac:spMkLst>
              <pc:docMk/>
              <pc:sldMasterMk cId="582609979" sldId="2147483648"/>
              <pc:sldLayoutMk cId="2741440439" sldId="2147483670"/>
              <ac:spMk id="21" creationId="{3B5CD72A-F68B-2A1C-F79C-6650DB85ACD4}"/>
            </ac:spMkLst>
          </pc:spChg>
          <pc:spChg chg="add mod ord modVis">
            <ac:chgData name="Vermeulen, Sander" userId="e08259fd-81d2-4a86-9b20-28ba02d67a18" providerId="ADAL" clId="{CB5E49D3-3CD4-493D-B616-C455DBEB5ED1}" dt="2023-12-20T09:29:18.857" v="3435" actId="14430"/>
            <ac:spMkLst>
              <pc:docMk/>
              <pc:sldMasterMk cId="582609979" sldId="2147483648"/>
              <pc:sldLayoutMk cId="2741440439" sldId="2147483670"/>
              <ac:spMk id="22" creationId="{AC4246E3-31A2-2FEC-87FA-D3E637E18E35}"/>
            </ac:spMkLst>
          </pc:spChg>
          <pc:spChg chg="add mod ord modVis">
            <ac:chgData name="Vermeulen, Sander" userId="e08259fd-81d2-4a86-9b20-28ba02d67a18" providerId="ADAL" clId="{CB5E49D3-3CD4-493D-B616-C455DBEB5ED1}" dt="2023-12-20T09:29:18.362" v="3434" actId="14430"/>
            <ac:spMkLst>
              <pc:docMk/>
              <pc:sldMasterMk cId="582609979" sldId="2147483648"/>
              <pc:sldLayoutMk cId="2741440439" sldId="2147483670"/>
              <ac:spMk id="23" creationId="{987BFB7C-A932-5A72-F105-CC62C8B6CF7C}"/>
            </ac:spMkLst>
          </pc:spChg>
          <pc:spChg chg="add mod ord">
            <ac:chgData name="Vermeulen, Sander" userId="e08259fd-81d2-4a86-9b20-28ba02d67a18" providerId="ADAL" clId="{CB5E49D3-3CD4-493D-B616-C455DBEB5ED1}" dt="2023-12-20T13:16:54.485" v="3699" actId="13244"/>
            <ac:spMkLst>
              <pc:docMk/>
              <pc:sldMasterMk cId="582609979" sldId="2147483648"/>
              <pc:sldLayoutMk cId="2741440439" sldId="2147483670"/>
              <ac:spMk id="24" creationId="{D1294447-7584-9BCF-5699-C7AB6465E958}"/>
            </ac:spMkLst>
          </pc:spChg>
          <pc:spChg chg="del">
            <ac:chgData name="Vermeulen, Sander" userId="e08259fd-81d2-4a86-9b20-28ba02d67a18" providerId="ADAL" clId="{CB5E49D3-3CD4-493D-B616-C455DBEB5ED1}" dt="2023-12-18T10:12:42.473" v="354" actId="478"/>
            <ac:spMkLst>
              <pc:docMk/>
              <pc:sldMasterMk cId="582609979" sldId="2147483648"/>
              <pc:sldLayoutMk cId="2741440439" sldId="2147483670"/>
              <ac:spMk id="24" creationId="{E638723A-E23F-8532-D9E2-DA226CFFCFD1}"/>
            </ac:spMkLst>
          </pc:spChg>
          <pc:grpChg chg="del">
            <ac:chgData name="Vermeulen, Sander" userId="e08259fd-81d2-4a86-9b20-28ba02d67a18" providerId="ADAL" clId="{CB5E49D3-3CD4-493D-B616-C455DBEB5ED1}" dt="2023-12-18T12:14:53.811" v="1028" actId="478"/>
            <ac:grpSpMkLst>
              <pc:docMk/>
              <pc:sldMasterMk cId="582609979" sldId="2147483648"/>
              <pc:sldLayoutMk cId="2741440439" sldId="2147483670"/>
              <ac:grpSpMk id="3" creationId="{FC665AC2-AC42-DBD9-3502-0ABB3736F914}"/>
            </ac:grpSpMkLst>
          </pc:grpChg>
          <pc:picChg chg="add del mod ord modVis">
            <ac:chgData name="Vermeulen, Sander" userId="e08259fd-81d2-4a86-9b20-28ba02d67a18" providerId="ADAL" clId="{CB5E49D3-3CD4-493D-B616-C455DBEB5ED1}" dt="2023-12-20T13:02:13.677" v="3632" actId="478"/>
            <ac:picMkLst>
              <pc:docMk/>
              <pc:sldMasterMk cId="582609979" sldId="2147483648"/>
              <pc:sldLayoutMk cId="2741440439" sldId="2147483670"/>
              <ac:picMk id="25" creationId="{08D20AE2-D7EE-C495-535E-27A911F87612}"/>
            </ac:picMkLst>
          </pc:picChg>
          <pc:cxnChg chg="add mod ord modVis">
            <ac:chgData name="Vermeulen, Sander" userId="e08259fd-81d2-4a86-9b20-28ba02d67a18" providerId="ADAL" clId="{CB5E49D3-3CD4-493D-B616-C455DBEB5ED1}" dt="2023-12-19T09:07:53.322" v="2504" actId="14429"/>
            <ac:cxnSpMkLst>
              <pc:docMk/>
              <pc:sldMasterMk cId="582609979" sldId="2147483648"/>
              <pc:sldLayoutMk cId="2741440439" sldId="2147483670"/>
              <ac:cxnSpMk id="19" creationId="{B26D2DF4-EF29-EAE1-E74E-3D6B9793E990}"/>
            </ac:cxnSpMkLst>
          </pc:cxnChg>
          <pc:cxnChg chg="add mod ord modVis">
            <ac:chgData name="Vermeulen, Sander" userId="e08259fd-81d2-4a86-9b20-28ba02d67a18" providerId="ADAL" clId="{CB5E49D3-3CD4-493D-B616-C455DBEB5ED1}" dt="2023-12-19T09:07:53.602" v="2505" actId="14429"/>
            <ac:cxnSpMkLst>
              <pc:docMk/>
              <pc:sldMasterMk cId="582609979" sldId="2147483648"/>
              <pc:sldLayoutMk cId="2741440439" sldId="2147483670"/>
              <ac:cxnSpMk id="20" creationId="{325B1303-81AE-D42F-B53E-B76471ECDE28}"/>
            </ac:cxnSpMkLst>
          </pc:cxnChg>
        </pc:sldLayoutChg>
        <pc:sldLayoutChg chg="addSp delSp modSp mod">
          <pc:chgData name="Vermeulen, Sander" userId="e08259fd-81d2-4a86-9b20-28ba02d67a18" providerId="ADAL" clId="{CB5E49D3-3CD4-493D-B616-C455DBEB5ED1}" dt="2023-12-20T13:52:25.828" v="3715" actId="13244"/>
          <pc:sldLayoutMkLst>
            <pc:docMk/>
            <pc:sldMasterMk cId="582609979" sldId="2147483648"/>
            <pc:sldLayoutMk cId="869669228" sldId="2147483675"/>
          </pc:sldLayoutMkLst>
          <pc:spChg chg="mod">
            <ac:chgData name="Vermeulen, Sander" userId="e08259fd-81d2-4a86-9b20-28ba02d67a18" providerId="ADAL" clId="{CB5E49D3-3CD4-493D-B616-C455DBEB5ED1}" dt="2023-12-20T09:40:58.119" v="3508" actId="1076"/>
            <ac:spMkLst>
              <pc:docMk/>
              <pc:sldMasterMk cId="582609979" sldId="2147483648"/>
              <pc:sldLayoutMk cId="869669228" sldId="2147483675"/>
              <ac:spMk id="2" creationId="{FA269D41-D39D-6A4D-F573-6508C2A61379}"/>
            </ac:spMkLst>
          </pc:spChg>
          <pc:spChg chg="mod ord">
            <ac:chgData name="Vermeulen, Sander" userId="e08259fd-81d2-4a86-9b20-28ba02d67a18" providerId="ADAL" clId="{CB5E49D3-3CD4-493D-B616-C455DBEB5ED1}" dt="2023-12-20T13:52:02.655" v="3709" actId="13244"/>
            <ac:spMkLst>
              <pc:docMk/>
              <pc:sldMasterMk cId="582609979" sldId="2147483648"/>
              <pc:sldLayoutMk cId="869669228" sldId="2147483675"/>
              <ac:spMk id="5" creationId="{4FED4988-52D7-E973-BD1E-C58DB3109DFA}"/>
            </ac:spMkLst>
          </pc:spChg>
          <pc:spChg chg="del mod ord">
            <ac:chgData name="Vermeulen, Sander" userId="e08259fd-81d2-4a86-9b20-28ba02d67a18" providerId="ADAL" clId="{CB5E49D3-3CD4-493D-B616-C455DBEB5ED1}" dt="2023-12-19T09:25:24.064" v="2678" actId="478"/>
            <ac:spMkLst>
              <pc:docMk/>
              <pc:sldMasterMk cId="582609979" sldId="2147483648"/>
              <pc:sldLayoutMk cId="869669228" sldId="2147483675"/>
              <ac:spMk id="6" creationId="{68CBF841-FAF0-2946-073C-8823C059A383}"/>
            </ac:spMkLst>
          </pc:spChg>
          <pc:spChg chg="add mod">
            <ac:chgData name="Vermeulen, Sander" userId="e08259fd-81d2-4a86-9b20-28ba02d67a18" providerId="ADAL" clId="{CB5E49D3-3CD4-493D-B616-C455DBEB5ED1}" dt="2023-12-20T10:29:41.914" v="3546" actId="1076"/>
            <ac:spMkLst>
              <pc:docMk/>
              <pc:sldMasterMk cId="582609979" sldId="2147483648"/>
              <pc:sldLayoutMk cId="869669228" sldId="2147483675"/>
              <ac:spMk id="6" creationId="{6C546DE3-4F18-7660-53D8-057B139D67D1}"/>
            </ac:spMkLst>
          </pc:spChg>
          <pc:spChg chg="mod ord">
            <ac:chgData name="Vermeulen, Sander" userId="e08259fd-81d2-4a86-9b20-28ba02d67a18" providerId="ADAL" clId="{CB5E49D3-3CD4-493D-B616-C455DBEB5ED1}" dt="2023-12-20T13:52:25.828" v="3715" actId="13244"/>
            <ac:spMkLst>
              <pc:docMk/>
              <pc:sldMasterMk cId="582609979" sldId="2147483648"/>
              <pc:sldLayoutMk cId="869669228" sldId="2147483675"/>
              <ac:spMk id="7" creationId="{2C2BB3DA-26DB-4569-08A0-83B107D9395F}"/>
            </ac:spMkLst>
          </pc:spChg>
          <pc:spChg chg="del">
            <ac:chgData name="Vermeulen, Sander" userId="e08259fd-81d2-4a86-9b20-28ba02d67a18" providerId="ADAL" clId="{CB5E49D3-3CD4-493D-B616-C455DBEB5ED1}" dt="2023-12-18T13:19:27.115" v="1785" actId="478"/>
            <ac:spMkLst>
              <pc:docMk/>
              <pc:sldMasterMk cId="582609979" sldId="2147483648"/>
              <pc:sldLayoutMk cId="869669228" sldId="2147483675"/>
              <ac:spMk id="8" creationId="{5EDBCBB4-41EA-E170-83AC-D8DA0233DF4D}"/>
            </ac:spMkLst>
          </pc:spChg>
          <pc:spChg chg="add mod ord">
            <ac:chgData name="Vermeulen, Sander" userId="e08259fd-81d2-4a86-9b20-28ba02d67a18" providerId="ADAL" clId="{CB5E49D3-3CD4-493D-B616-C455DBEB5ED1}" dt="2023-12-20T13:52:19.505" v="3713" actId="13244"/>
            <ac:spMkLst>
              <pc:docMk/>
              <pc:sldMasterMk cId="582609979" sldId="2147483648"/>
              <pc:sldLayoutMk cId="869669228" sldId="2147483675"/>
              <ac:spMk id="8" creationId="{86706272-8D69-4147-1007-A2B84C6DBD8C}"/>
            </ac:spMkLst>
          </pc:spChg>
          <pc:spChg chg="mod ord">
            <ac:chgData name="Vermeulen, Sander" userId="e08259fd-81d2-4a86-9b20-28ba02d67a18" providerId="ADAL" clId="{CB5E49D3-3CD4-493D-B616-C455DBEB5ED1}" dt="2023-12-20T13:51:59.182" v="3708" actId="13244"/>
            <ac:spMkLst>
              <pc:docMk/>
              <pc:sldMasterMk cId="582609979" sldId="2147483648"/>
              <pc:sldLayoutMk cId="869669228" sldId="2147483675"/>
              <ac:spMk id="9" creationId="{D49DC992-DF28-3243-BCAF-54A3259D705E}"/>
            </ac:spMkLst>
          </pc:spChg>
          <pc:spChg chg="del">
            <ac:chgData name="Vermeulen, Sander" userId="e08259fd-81d2-4a86-9b20-28ba02d67a18" providerId="ADAL" clId="{CB5E49D3-3CD4-493D-B616-C455DBEB5ED1}" dt="2023-12-18T13:19:50.985" v="1794" actId="478"/>
            <ac:spMkLst>
              <pc:docMk/>
              <pc:sldMasterMk cId="582609979" sldId="2147483648"/>
              <pc:sldLayoutMk cId="869669228" sldId="2147483675"/>
              <ac:spMk id="10" creationId="{8079417B-7C9A-9407-70B7-E76199D33A7C}"/>
            </ac:spMkLst>
          </pc:spChg>
          <pc:spChg chg="add mod">
            <ac:chgData name="Vermeulen, Sander" userId="e08259fd-81d2-4a86-9b20-28ba02d67a18" providerId="ADAL" clId="{CB5E49D3-3CD4-493D-B616-C455DBEB5ED1}" dt="2023-12-20T09:45:51.632" v="3533" actId="1076"/>
            <ac:spMkLst>
              <pc:docMk/>
              <pc:sldMasterMk cId="582609979" sldId="2147483648"/>
              <pc:sldLayoutMk cId="869669228" sldId="2147483675"/>
              <ac:spMk id="10" creationId="{87B18383-E372-109D-2522-8D29970C843C}"/>
            </ac:spMkLst>
          </pc:spChg>
          <pc:spChg chg="add mod ord modVis">
            <ac:chgData name="Vermeulen, Sander" userId="e08259fd-81d2-4a86-9b20-28ba02d67a18" providerId="ADAL" clId="{CB5E49D3-3CD4-493D-B616-C455DBEB5ED1}" dt="2023-12-18T13:36:35.424" v="2022" actId="14430"/>
            <ac:spMkLst>
              <pc:docMk/>
              <pc:sldMasterMk cId="582609979" sldId="2147483648"/>
              <pc:sldLayoutMk cId="869669228" sldId="2147483675"/>
              <ac:spMk id="11" creationId="{4F174599-FB5C-1F4A-9FFF-C5C0EA311599}"/>
            </ac:spMkLst>
          </pc:spChg>
          <pc:spChg chg="add mod ord">
            <ac:chgData name="Vermeulen, Sander" userId="e08259fd-81d2-4a86-9b20-28ba02d67a18" providerId="ADAL" clId="{CB5E49D3-3CD4-493D-B616-C455DBEB5ED1}" dt="2023-12-20T13:52:09.778" v="3710" actId="13244"/>
            <ac:spMkLst>
              <pc:docMk/>
              <pc:sldMasterMk cId="582609979" sldId="2147483648"/>
              <pc:sldLayoutMk cId="869669228" sldId="2147483675"/>
              <ac:spMk id="12" creationId="{458A1A68-CA2B-E498-5B7C-2CFC4207AD5F}"/>
            </ac:spMkLst>
          </pc:spChg>
          <pc:spChg chg="add mod ord">
            <ac:chgData name="Vermeulen, Sander" userId="e08259fd-81d2-4a86-9b20-28ba02d67a18" providerId="ADAL" clId="{CB5E49D3-3CD4-493D-B616-C455DBEB5ED1}" dt="2023-12-20T13:52:17.013" v="3712" actId="13244"/>
            <ac:spMkLst>
              <pc:docMk/>
              <pc:sldMasterMk cId="582609979" sldId="2147483648"/>
              <pc:sldLayoutMk cId="869669228" sldId="2147483675"/>
              <ac:spMk id="13" creationId="{9A762F0F-F2C9-AFB0-B3B6-247F69F8B087}"/>
            </ac:spMkLst>
          </pc:spChg>
          <pc:spChg chg="add mod ord modVis">
            <ac:chgData name="Vermeulen, Sander" userId="e08259fd-81d2-4a86-9b20-28ba02d67a18" providerId="ADAL" clId="{CB5E49D3-3CD4-493D-B616-C455DBEB5ED1}" dt="2023-12-18T13:36:34.981" v="2021" actId="14430"/>
            <ac:spMkLst>
              <pc:docMk/>
              <pc:sldMasterMk cId="582609979" sldId="2147483648"/>
              <pc:sldLayoutMk cId="869669228" sldId="2147483675"/>
              <ac:spMk id="14" creationId="{A3665893-7F12-E922-D288-FEF9D1056245}"/>
            </ac:spMkLst>
          </pc:spChg>
          <pc:spChg chg="del">
            <ac:chgData name="Vermeulen, Sander" userId="e08259fd-81d2-4a86-9b20-28ba02d67a18" providerId="ADAL" clId="{CB5E49D3-3CD4-493D-B616-C455DBEB5ED1}" dt="2023-12-18T13:19:29.295" v="1788" actId="478"/>
            <ac:spMkLst>
              <pc:docMk/>
              <pc:sldMasterMk cId="582609979" sldId="2147483648"/>
              <pc:sldLayoutMk cId="869669228" sldId="2147483675"/>
              <ac:spMk id="15" creationId="{D88C63CA-8B61-A681-C83F-AA08BE4FD280}"/>
            </ac:spMkLst>
          </pc:spChg>
          <pc:spChg chg="add mod ord">
            <ac:chgData name="Vermeulen, Sander" userId="e08259fd-81d2-4a86-9b20-28ba02d67a18" providerId="ADAL" clId="{CB5E49D3-3CD4-493D-B616-C455DBEB5ED1}" dt="2023-12-20T13:52:22.661" v="3714" actId="13244"/>
            <ac:spMkLst>
              <pc:docMk/>
              <pc:sldMasterMk cId="582609979" sldId="2147483648"/>
              <pc:sldLayoutMk cId="869669228" sldId="2147483675"/>
              <ac:spMk id="15" creationId="{FBEA2E39-0F6A-2538-B85C-B3B6CA535EF6}"/>
            </ac:spMkLst>
          </pc:spChg>
          <pc:spChg chg="add mod ord modVis">
            <ac:chgData name="Vermeulen, Sander" userId="e08259fd-81d2-4a86-9b20-28ba02d67a18" providerId="ADAL" clId="{CB5E49D3-3CD4-493D-B616-C455DBEB5ED1}" dt="2023-12-18T13:36:34.526" v="2020" actId="14430"/>
            <ac:spMkLst>
              <pc:docMk/>
              <pc:sldMasterMk cId="582609979" sldId="2147483648"/>
              <pc:sldLayoutMk cId="869669228" sldId="2147483675"/>
              <ac:spMk id="16" creationId="{81CD160C-E8A8-4274-A331-3BCBC30EF385}"/>
            </ac:spMkLst>
          </pc:spChg>
          <pc:spChg chg="add mod">
            <ac:chgData name="Vermeulen, Sander" userId="e08259fd-81d2-4a86-9b20-28ba02d67a18" providerId="ADAL" clId="{CB5E49D3-3CD4-493D-B616-C455DBEB5ED1}" dt="2023-12-20T10:29:50.729" v="3547" actId="1076"/>
            <ac:spMkLst>
              <pc:docMk/>
              <pc:sldMasterMk cId="582609979" sldId="2147483648"/>
              <pc:sldLayoutMk cId="869669228" sldId="2147483675"/>
              <ac:spMk id="17" creationId="{6FA0F445-B3BD-BF1D-F73E-298A4E990495}"/>
            </ac:spMkLst>
          </pc:spChg>
          <pc:spChg chg="del">
            <ac:chgData name="Vermeulen, Sander" userId="e08259fd-81d2-4a86-9b20-28ba02d67a18" providerId="ADAL" clId="{CB5E49D3-3CD4-493D-B616-C455DBEB5ED1}" dt="2023-12-18T13:19:27.808" v="1786" actId="478"/>
            <ac:spMkLst>
              <pc:docMk/>
              <pc:sldMasterMk cId="582609979" sldId="2147483648"/>
              <pc:sldLayoutMk cId="869669228" sldId="2147483675"/>
              <ac:spMk id="18" creationId="{0A11873C-652B-5100-203A-EFE72E29188A}"/>
            </ac:spMkLst>
          </pc:spChg>
          <pc:spChg chg="add mod">
            <ac:chgData name="Vermeulen, Sander" userId="e08259fd-81d2-4a86-9b20-28ba02d67a18" providerId="ADAL" clId="{CB5E49D3-3CD4-493D-B616-C455DBEB5ED1}" dt="2023-12-20T10:30:21.072" v="3551" actId="1076"/>
            <ac:spMkLst>
              <pc:docMk/>
              <pc:sldMasterMk cId="582609979" sldId="2147483648"/>
              <pc:sldLayoutMk cId="869669228" sldId="2147483675"/>
              <ac:spMk id="18" creationId="{3B63208E-02AB-2FB4-BF75-B361EBF42EDF}"/>
            </ac:spMkLst>
          </pc:spChg>
          <pc:spChg chg="add mod ord">
            <ac:chgData name="Vermeulen, Sander" userId="e08259fd-81d2-4a86-9b20-28ba02d67a18" providerId="ADAL" clId="{CB5E49D3-3CD4-493D-B616-C455DBEB5ED1}" dt="2023-12-19T09:24:16.947" v="2675" actId="1076"/>
            <ac:spMkLst>
              <pc:docMk/>
              <pc:sldMasterMk cId="582609979" sldId="2147483648"/>
              <pc:sldLayoutMk cId="869669228" sldId="2147483675"/>
              <ac:spMk id="20" creationId="{A2C690BB-6535-A6E1-B051-B6445206FD09}"/>
            </ac:spMkLst>
          </pc:spChg>
          <pc:spChg chg="add mod ord">
            <ac:chgData name="Vermeulen, Sander" userId="e08259fd-81d2-4a86-9b20-28ba02d67a18" providerId="ADAL" clId="{CB5E49D3-3CD4-493D-B616-C455DBEB5ED1}" dt="2023-12-19T09:24:16.947" v="2675" actId="1076"/>
            <ac:spMkLst>
              <pc:docMk/>
              <pc:sldMasterMk cId="582609979" sldId="2147483648"/>
              <pc:sldLayoutMk cId="869669228" sldId="2147483675"/>
              <ac:spMk id="21" creationId="{257A0B1C-F264-C7F7-4BDF-045BFAD4E3E5}"/>
            </ac:spMkLst>
          </pc:spChg>
          <pc:spChg chg="add mod">
            <ac:chgData name="Vermeulen, Sander" userId="e08259fd-81d2-4a86-9b20-28ba02d67a18" providerId="ADAL" clId="{CB5E49D3-3CD4-493D-B616-C455DBEB5ED1}" dt="2023-12-19T09:25:36.438" v="2681" actId="20577"/>
            <ac:spMkLst>
              <pc:docMk/>
              <pc:sldMasterMk cId="582609979" sldId="2147483648"/>
              <pc:sldLayoutMk cId="869669228" sldId="2147483675"/>
              <ac:spMk id="22" creationId="{EF966B4E-5191-1400-2003-885E3635B052}"/>
            </ac:spMkLst>
          </pc:spChg>
          <pc:spChg chg="add mod">
            <ac:chgData name="Vermeulen, Sander" userId="e08259fd-81d2-4a86-9b20-28ba02d67a18" providerId="ADAL" clId="{CB5E49D3-3CD4-493D-B616-C455DBEB5ED1}" dt="2023-12-20T10:30:03.806" v="3549" actId="1076"/>
            <ac:spMkLst>
              <pc:docMk/>
              <pc:sldMasterMk cId="582609979" sldId="2147483648"/>
              <pc:sldLayoutMk cId="869669228" sldId="2147483675"/>
              <ac:spMk id="23" creationId="{1ED9EA0A-725C-9AF2-9FDB-95DC6C69229D}"/>
            </ac:spMkLst>
          </pc:spChg>
          <pc:spChg chg="add del mod ord">
            <ac:chgData name="Vermeulen, Sander" userId="e08259fd-81d2-4a86-9b20-28ba02d67a18" providerId="ADAL" clId="{CB5E49D3-3CD4-493D-B616-C455DBEB5ED1}" dt="2023-12-18T13:38:26.537" v="2042" actId="478"/>
            <ac:spMkLst>
              <pc:docMk/>
              <pc:sldMasterMk cId="582609979" sldId="2147483648"/>
              <pc:sldLayoutMk cId="869669228" sldId="2147483675"/>
              <ac:spMk id="23" creationId="{5F137BDD-B69D-904E-1165-023A041EC58D}"/>
            </ac:spMkLst>
          </pc:spChg>
          <pc:spChg chg="add mod">
            <ac:chgData name="Vermeulen, Sander" userId="e08259fd-81d2-4a86-9b20-28ba02d67a18" providerId="ADAL" clId="{CB5E49D3-3CD4-493D-B616-C455DBEB5ED1}" dt="2023-12-20T10:30:16.566" v="3550" actId="1076"/>
            <ac:spMkLst>
              <pc:docMk/>
              <pc:sldMasterMk cId="582609979" sldId="2147483648"/>
              <pc:sldLayoutMk cId="869669228" sldId="2147483675"/>
              <ac:spMk id="24" creationId="{27DCA9BE-EBAD-C99A-47B3-4B134DBB7841}"/>
            </ac:spMkLst>
          </pc:spChg>
          <pc:spChg chg="del">
            <ac:chgData name="Vermeulen, Sander" userId="e08259fd-81d2-4a86-9b20-28ba02d67a18" providerId="ADAL" clId="{CB5E49D3-3CD4-493D-B616-C455DBEB5ED1}" dt="2023-12-18T10:13:15.228" v="367" actId="478"/>
            <ac:spMkLst>
              <pc:docMk/>
              <pc:sldMasterMk cId="582609979" sldId="2147483648"/>
              <pc:sldLayoutMk cId="869669228" sldId="2147483675"/>
              <ac:spMk id="24" creationId="{E638723A-E23F-8532-D9E2-DA226CFFCFD1}"/>
            </ac:spMkLst>
          </pc:spChg>
          <pc:spChg chg="add mod ord">
            <ac:chgData name="Vermeulen, Sander" userId="e08259fd-81d2-4a86-9b20-28ba02d67a18" providerId="ADAL" clId="{CB5E49D3-3CD4-493D-B616-C455DBEB5ED1}" dt="2023-12-20T13:52:12.900" v="3711" actId="13244"/>
            <ac:spMkLst>
              <pc:docMk/>
              <pc:sldMasterMk cId="582609979" sldId="2147483648"/>
              <pc:sldLayoutMk cId="869669228" sldId="2147483675"/>
              <ac:spMk id="25" creationId="{735BEE72-68F9-C978-704E-4D799CAC9B13}"/>
            </ac:spMkLst>
          </pc:spChg>
          <pc:spChg chg="add mod">
            <ac:chgData name="Vermeulen, Sander" userId="e08259fd-81d2-4a86-9b20-28ba02d67a18" providerId="ADAL" clId="{CB5E49D3-3CD4-493D-B616-C455DBEB5ED1}" dt="2023-12-20T09:46:33.962" v="3538" actId="1076"/>
            <ac:spMkLst>
              <pc:docMk/>
              <pc:sldMasterMk cId="582609979" sldId="2147483648"/>
              <pc:sldLayoutMk cId="869669228" sldId="2147483675"/>
              <ac:spMk id="26" creationId="{B28BC3C5-55B8-2A34-D7D8-66EC58D3D459}"/>
            </ac:spMkLst>
          </pc:spChg>
          <pc:spChg chg="add mod">
            <ac:chgData name="Vermeulen, Sander" userId="e08259fd-81d2-4a86-9b20-28ba02d67a18" providerId="ADAL" clId="{CB5E49D3-3CD4-493D-B616-C455DBEB5ED1}" dt="2023-12-20T10:30:27.164" v="3552" actId="1076"/>
            <ac:spMkLst>
              <pc:docMk/>
              <pc:sldMasterMk cId="582609979" sldId="2147483648"/>
              <pc:sldLayoutMk cId="869669228" sldId="2147483675"/>
              <ac:spMk id="27" creationId="{AD163883-7886-F04C-49E6-F537274933B5}"/>
            </ac:spMkLst>
          </pc:spChg>
          <pc:spChg chg="add del mod">
            <ac:chgData name="Vermeulen, Sander" userId="e08259fd-81d2-4a86-9b20-28ba02d67a18" providerId="ADAL" clId="{CB5E49D3-3CD4-493D-B616-C455DBEB5ED1}" dt="2023-12-18T13:38:26.537" v="2042" actId="478"/>
            <ac:spMkLst>
              <pc:docMk/>
              <pc:sldMasterMk cId="582609979" sldId="2147483648"/>
              <pc:sldLayoutMk cId="869669228" sldId="2147483675"/>
              <ac:spMk id="27" creationId="{F8765BA2-B1B0-833B-9442-AA247756F2FC}"/>
            </ac:spMkLst>
          </pc:spChg>
          <pc:spChg chg="add del mod">
            <ac:chgData name="Vermeulen, Sander" userId="e08259fd-81d2-4a86-9b20-28ba02d67a18" providerId="ADAL" clId="{CB5E49D3-3CD4-493D-B616-C455DBEB5ED1}" dt="2023-12-18T13:38:26.537" v="2042" actId="478"/>
            <ac:spMkLst>
              <pc:docMk/>
              <pc:sldMasterMk cId="582609979" sldId="2147483648"/>
              <pc:sldLayoutMk cId="869669228" sldId="2147483675"/>
              <ac:spMk id="28" creationId="{E33FABF2-E941-46B9-ED26-46134EEF9F22}"/>
            </ac:spMkLst>
          </pc:spChg>
          <pc:grpChg chg="del">
            <ac:chgData name="Vermeulen, Sander" userId="e08259fd-81d2-4a86-9b20-28ba02d67a18" providerId="ADAL" clId="{CB5E49D3-3CD4-493D-B616-C455DBEB5ED1}" dt="2023-12-18T13:19:28.666" v="1787" actId="478"/>
            <ac:grpSpMkLst>
              <pc:docMk/>
              <pc:sldMasterMk cId="582609979" sldId="2147483648"/>
              <pc:sldLayoutMk cId="869669228" sldId="2147483675"/>
              <ac:grpSpMk id="12" creationId="{B62B002D-792E-B8DD-7B45-3A5744381E63}"/>
            </ac:grpSpMkLst>
          </pc:grpChg>
          <pc:picChg chg="add del mod ord">
            <ac:chgData name="Vermeulen, Sander" userId="e08259fd-81d2-4a86-9b20-28ba02d67a18" providerId="ADAL" clId="{CB5E49D3-3CD4-493D-B616-C455DBEB5ED1}" dt="2023-12-20T13:02:38.407" v="3639" actId="478"/>
            <ac:picMkLst>
              <pc:docMk/>
              <pc:sldMasterMk cId="582609979" sldId="2147483648"/>
              <pc:sldLayoutMk cId="869669228" sldId="2147483675"/>
              <ac:picMk id="19" creationId="{F59A8A0A-A23D-35FD-B76F-E8DE7467A89F}"/>
            </ac:picMkLst>
          </pc:picChg>
          <pc:cxnChg chg="add mod ord">
            <ac:chgData name="Vermeulen, Sander" userId="e08259fd-81d2-4a86-9b20-28ba02d67a18" providerId="ADAL" clId="{CB5E49D3-3CD4-493D-B616-C455DBEB5ED1}" dt="2023-12-18T13:19:32.156" v="1790" actId="167"/>
            <ac:cxnSpMkLst>
              <pc:docMk/>
              <pc:sldMasterMk cId="582609979" sldId="2147483648"/>
              <pc:sldLayoutMk cId="869669228" sldId="2147483675"/>
              <ac:cxnSpMk id="3" creationId="{9DC8337A-C56F-D557-06A1-EA23830560EC}"/>
            </ac:cxnSpMkLst>
          </pc:cxnChg>
          <pc:cxnChg chg="add mod ord">
            <ac:chgData name="Vermeulen, Sander" userId="e08259fd-81d2-4a86-9b20-28ba02d67a18" providerId="ADAL" clId="{CB5E49D3-3CD4-493D-B616-C455DBEB5ED1}" dt="2023-12-18T13:19:32.156" v="1790" actId="167"/>
            <ac:cxnSpMkLst>
              <pc:docMk/>
              <pc:sldMasterMk cId="582609979" sldId="2147483648"/>
              <pc:sldLayoutMk cId="869669228" sldId="2147483675"/>
              <ac:cxnSpMk id="4" creationId="{C63DB6BA-7400-CB75-674A-B83E0E5C0B93}"/>
            </ac:cxnSpMkLst>
          </pc:cxnChg>
        </pc:sldLayoutChg>
        <pc:sldLayoutChg chg="addSp delSp modSp mod">
          <pc:chgData name="Vermeulen, Sander" userId="e08259fd-81d2-4a86-9b20-28ba02d67a18" providerId="ADAL" clId="{CB5E49D3-3CD4-493D-B616-C455DBEB5ED1}" dt="2023-12-20T13:56:35.100" v="3723" actId="13244"/>
          <pc:sldLayoutMkLst>
            <pc:docMk/>
            <pc:sldMasterMk cId="582609979" sldId="2147483648"/>
            <pc:sldLayoutMk cId="2086029293" sldId="2147483676"/>
          </pc:sldLayoutMkLst>
          <pc:spChg chg="add mod ord">
            <ac:chgData name="Vermeulen, Sander" userId="e08259fd-81d2-4a86-9b20-28ba02d67a18" providerId="ADAL" clId="{CB5E49D3-3CD4-493D-B616-C455DBEB5ED1}" dt="2023-12-20T13:08:06.398" v="3677" actId="13244"/>
            <ac:spMkLst>
              <pc:docMk/>
              <pc:sldMasterMk cId="582609979" sldId="2147483648"/>
              <pc:sldLayoutMk cId="2086029293" sldId="2147483676"/>
              <ac:spMk id="2" creationId="{97B049BD-C340-7F9D-24EE-0B7B19E3E26E}"/>
            </ac:spMkLst>
          </pc:spChg>
          <pc:spChg chg="del">
            <ac:chgData name="Vermeulen, Sander" userId="e08259fd-81d2-4a86-9b20-28ba02d67a18" providerId="ADAL" clId="{CB5E49D3-3CD4-493D-B616-C455DBEB5ED1}" dt="2023-12-18T13:39:54.417" v="2049" actId="478"/>
            <ac:spMkLst>
              <pc:docMk/>
              <pc:sldMasterMk cId="582609979" sldId="2147483648"/>
              <pc:sldLayoutMk cId="2086029293" sldId="2147483676"/>
              <ac:spMk id="2" creationId="{FA269D41-D39D-6A4D-F573-6508C2A61379}"/>
            </ac:spMkLst>
          </pc:spChg>
          <pc:spChg chg="add mod ord">
            <ac:chgData name="Vermeulen, Sander" userId="e08259fd-81d2-4a86-9b20-28ba02d67a18" providerId="ADAL" clId="{CB5E49D3-3CD4-493D-B616-C455DBEB5ED1}" dt="2023-12-20T13:56:21.461" v="3717" actId="13244"/>
            <ac:spMkLst>
              <pc:docMk/>
              <pc:sldMasterMk cId="582609979" sldId="2147483648"/>
              <pc:sldLayoutMk cId="2086029293" sldId="2147483676"/>
              <ac:spMk id="3" creationId="{6C625684-7A03-9987-A64F-117DBE26F167}"/>
            </ac:spMkLst>
          </pc:spChg>
          <pc:spChg chg="del">
            <ac:chgData name="Vermeulen, Sander" userId="e08259fd-81d2-4a86-9b20-28ba02d67a18" providerId="ADAL" clId="{CB5E49D3-3CD4-493D-B616-C455DBEB5ED1}" dt="2023-12-18T13:39:19.907" v="2043" actId="478"/>
            <ac:spMkLst>
              <pc:docMk/>
              <pc:sldMasterMk cId="582609979" sldId="2147483648"/>
              <pc:sldLayoutMk cId="2086029293" sldId="2147483676"/>
              <ac:spMk id="3" creationId="{9A31CB61-4452-1B99-DA8D-4572945D7160}"/>
            </ac:spMkLst>
          </pc:spChg>
          <pc:spChg chg="add mod ord">
            <ac:chgData name="Vermeulen, Sander" userId="e08259fd-81d2-4a86-9b20-28ba02d67a18" providerId="ADAL" clId="{CB5E49D3-3CD4-493D-B616-C455DBEB5ED1}" dt="2023-12-20T13:56:25.154" v="3719" actId="13244"/>
            <ac:spMkLst>
              <pc:docMk/>
              <pc:sldMasterMk cId="582609979" sldId="2147483648"/>
              <pc:sldLayoutMk cId="2086029293" sldId="2147483676"/>
              <ac:spMk id="4" creationId="{305909B4-C8CB-1CEE-F8AC-7D1DBC7415F5}"/>
            </ac:spMkLst>
          </pc:spChg>
          <pc:spChg chg="mod ord">
            <ac:chgData name="Vermeulen, Sander" userId="e08259fd-81d2-4a86-9b20-28ba02d67a18" providerId="ADAL" clId="{CB5E49D3-3CD4-493D-B616-C455DBEB5ED1}" dt="2023-12-20T13:56:33.671" v="3722" actId="13244"/>
            <ac:spMkLst>
              <pc:docMk/>
              <pc:sldMasterMk cId="582609979" sldId="2147483648"/>
              <pc:sldLayoutMk cId="2086029293" sldId="2147483676"/>
              <ac:spMk id="5" creationId="{4FED4988-52D7-E973-BD1E-C58DB3109DFA}"/>
            </ac:spMkLst>
          </pc:spChg>
          <pc:spChg chg="mod ord">
            <ac:chgData name="Vermeulen, Sander" userId="e08259fd-81d2-4a86-9b20-28ba02d67a18" providerId="ADAL" clId="{CB5E49D3-3CD4-493D-B616-C455DBEB5ED1}" dt="2023-12-20T13:56:28.203" v="3720" actId="13244"/>
            <ac:spMkLst>
              <pc:docMk/>
              <pc:sldMasterMk cId="582609979" sldId="2147483648"/>
              <pc:sldLayoutMk cId="2086029293" sldId="2147483676"/>
              <ac:spMk id="6" creationId="{68CBF841-FAF0-2946-073C-8823C059A383}"/>
            </ac:spMkLst>
          </pc:spChg>
          <pc:spChg chg="mod ord">
            <ac:chgData name="Vermeulen, Sander" userId="e08259fd-81d2-4a86-9b20-28ba02d67a18" providerId="ADAL" clId="{CB5E49D3-3CD4-493D-B616-C455DBEB5ED1}" dt="2023-12-20T13:56:30.857" v="3721" actId="13244"/>
            <ac:spMkLst>
              <pc:docMk/>
              <pc:sldMasterMk cId="582609979" sldId="2147483648"/>
              <pc:sldLayoutMk cId="2086029293" sldId="2147483676"/>
              <ac:spMk id="9" creationId="{D49DC992-DF28-3243-BCAF-54A3259D705E}"/>
            </ac:spMkLst>
          </pc:spChg>
          <pc:spChg chg="mod ord">
            <ac:chgData name="Vermeulen, Sander" userId="e08259fd-81d2-4a86-9b20-28ba02d67a18" providerId="ADAL" clId="{CB5E49D3-3CD4-493D-B616-C455DBEB5ED1}" dt="2023-12-20T13:56:18.871" v="3716" actId="13244"/>
            <ac:spMkLst>
              <pc:docMk/>
              <pc:sldMasterMk cId="582609979" sldId="2147483648"/>
              <pc:sldLayoutMk cId="2086029293" sldId="2147483676"/>
              <ac:spMk id="10" creationId="{91E1ED04-1ADC-6BAC-23BC-C28BDFEE1EAC}"/>
            </ac:spMkLst>
          </pc:spChg>
          <pc:spChg chg="del">
            <ac:chgData name="Vermeulen, Sander" userId="e08259fd-81d2-4a86-9b20-28ba02d67a18" providerId="ADAL" clId="{CB5E49D3-3CD4-493D-B616-C455DBEB5ED1}" dt="2023-12-18T13:41:07.587" v="2070" actId="478"/>
            <ac:spMkLst>
              <pc:docMk/>
              <pc:sldMasterMk cId="582609979" sldId="2147483648"/>
              <pc:sldLayoutMk cId="2086029293" sldId="2147483676"/>
              <ac:spMk id="11" creationId="{676C8E2E-6FFB-9035-AA94-AD50FB504B42}"/>
            </ac:spMkLst>
          </pc:spChg>
          <pc:spChg chg="add del mod">
            <ac:chgData name="Vermeulen, Sander" userId="e08259fd-81d2-4a86-9b20-28ba02d67a18" providerId="ADAL" clId="{CB5E49D3-3CD4-493D-B616-C455DBEB5ED1}" dt="2023-12-20T13:07:42.134" v="3671" actId="478"/>
            <ac:spMkLst>
              <pc:docMk/>
              <pc:sldMasterMk cId="582609979" sldId="2147483648"/>
              <pc:sldLayoutMk cId="2086029293" sldId="2147483676"/>
              <ac:spMk id="12" creationId="{0EADE05E-BEE6-0941-80F0-303700B15B19}"/>
            </ac:spMkLst>
          </pc:spChg>
          <pc:spChg chg="add del mod">
            <ac:chgData name="Vermeulen, Sander" userId="e08259fd-81d2-4a86-9b20-28ba02d67a18" providerId="ADAL" clId="{CB5E49D3-3CD4-493D-B616-C455DBEB5ED1}" dt="2023-12-20T13:07:43.200" v="3672" actId="478"/>
            <ac:spMkLst>
              <pc:docMk/>
              <pc:sldMasterMk cId="582609979" sldId="2147483648"/>
              <pc:sldLayoutMk cId="2086029293" sldId="2147483676"/>
              <ac:spMk id="13" creationId="{6086CD58-2BCB-1F2A-9873-478061591B7D}"/>
            </ac:spMkLst>
          </pc:spChg>
          <pc:spChg chg="del">
            <ac:chgData name="Vermeulen, Sander" userId="e08259fd-81d2-4a86-9b20-28ba02d67a18" providerId="ADAL" clId="{CB5E49D3-3CD4-493D-B616-C455DBEB5ED1}" dt="2023-12-18T13:39:20.767" v="2044" actId="478"/>
            <ac:spMkLst>
              <pc:docMk/>
              <pc:sldMasterMk cId="582609979" sldId="2147483648"/>
              <pc:sldLayoutMk cId="2086029293" sldId="2147483676"/>
              <ac:spMk id="13" creationId="{EDAD2D25-2D69-4F00-47BB-AEE4EF0CB8DE}"/>
            </ac:spMkLst>
          </pc:spChg>
          <pc:spChg chg="add mod ord modVis">
            <ac:chgData name="Vermeulen, Sander" userId="e08259fd-81d2-4a86-9b20-28ba02d67a18" providerId="ADAL" clId="{CB5E49D3-3CD4-493D-B616-C455DBEB5ED1}" dt="2023-12-20T13:08:18.671" v="3678" actId="14430"/>
            <ac:spMkLst>
              <pc:docMk/>
              <pc:sldMasterMk cId="582609979" sldId="2147483648"/>
              <pc:sldLayoutMk cId="2086029293" sldId="2147483676"/>
              <ac:spMk id="15" creationId="{C2CAEE8C-556B-29C7-37EF-7C1457D08E69}"/>
            </ac:spMkLst>
          </pc:spChg>
          <pc:spChg chg="del">
            <ac:chgData name="Vermeulen, Sander" userId="e08259fd-81d2-4a86-9b20-28ba02d67a18" providerId="ADAL" clId="{CB5E49D3-3CD4-493D-B616-C455DBEB5ED1}" dt="2023-12-18T13:39:42.909" v="2048" actId="478"/>
            <ac:spMkLst>
              <pc:docMk/>
              <pc:sldMasterMk cId="582609979" sldId="2147483648"/>
              <pc:sldLayoutMk cId="2086029293" sldId="2147483676"/>
              <ac:spMk id="16" creationId="{A0C325FB-C4AD-C4F4-A7D0-187B1799D3F6}"/>
            </ac:spMkLst>
          </pc:spChg>
          <pc:spChg chg="add mod">
            <ac:chgData name="Vermeulen, Sander" userId="e08259fd-81d2-4a86-9b20-28ba02d67a18" providerId="ADAL" clId="{CB5E49D3-3CD4-493D-B616-C455DBEB5ED1}" dt="2023-12-20T13:09:06.903" v="3682" actId="1076"/>
            <ac:spMkLst>
              <pc:docMk/>
              <pc:sldMasterMk cId="582609979" sldId="2147483648"/>
              <pc:sldLayoutMk cId="2086029293" sldId="2147483676"/>
              <ac:spMk id="16" creationId="{C9EDF8B5-00D7-433A-ECD8-8606803E34F9}"/>
            </ac:spMkLst>
          </pc:spChg>
          <pc:spChg chg="mod">
            <ac:chgData name="Vermeulen, Sander" userId="e08259fd-81d2-4a86-9b20-28ba02d67a18" providerId="ADAL" clId="{CB5E49D3-3CD4-493D-B616-C455DBEB5ED1}" dt="2023-12-19T09:29:37.819" v="2805" actId="1076"/>
            <ac:spMkLst>
              <pc:docMk/>
              <pc:sldMasterMk cId="582609979" sldId="2147483648"/>
              <pc:sldLayoutMk cId="2086029293" sldId="2147483676"/>
              <ac:spMk id="17" creationId="{A176243C-05D5-DC27-33BB-A7A46BD7EA31}"/>
            </ac:spMkLst>
          </pc:spChg>
          <pc:spChg chg="add mod ord modVis">
            <ac:chgData name="Vermeulen, Sander" userId="e08259fd-81d2-4a86-9b20-28ba02d67a18" providerId="ADAL" clId="{CB5E49D3-3CD4-493D-B616-C455DBEB5ED1}" dt="2023-12-18T13:44:41.120" v="2123" actId="14430"/>
            <ac:spMkLst>
              <pc:docMk/>
              <pc:sldMasterMk cId="582609979" sldId="2147483648"/>
              <pc:sldLayoutMk cId="2086029293" sldId="2147483676"/>
              <ac:spMk id="18" creationId="{373953B5-B251-AA92-8D2B-177354BE722C}"/>
            </ac:spMkLst>
          </pc:spChg>
          <pc:spChg chg="mod ord">
            <ac:chgData name="Vermeulen, Sander" userId="e08259fd-81d2-4a86-9b20-28ba02d67a18" providerId="ADAL" clId="{CB5E49D3-3CD4-493D-B616-C455DBEB5ED1}" dt="2023-12-20T13:56:35.100" v="3723" actId="13244"/>
            <ac:spMkLst>
              <pc:docMk/>
              <pc:sldMasterMk cId="582609979" sldId="2147483648"/>
              <pc:sldLayoutMk cId="2086029293" sldId="2147483676"/>
              <ac:spMk id="19" creationId="{B004666B-21AE-9F89-B82B-CBD0406F4E1E}"/>
            </ac:spMkLst>
          </pc:spChg>
          <pc:spChg chg="add mod ord modVis">
            <ac:chgData name="Vermeulen, Sander" userId="e08259fd-81d2-4a86-9b20-28ba02d67a18" providerId="ADAL" clId="{CB5E49D3-3CD4-493D-B616-C455DBEB5ED1}" dt="2023-12-20T13:08:19.572" v="3679" actId="14430"/>
            <ac:spMkLst>
              <pc:docMk/>
              <pc:sldMasterMk cId="582609979" sldId="2147483648"/>
              <pc:sldLayoutMk cId="2086029293" sldId="2147483676"/>
              <ac:spMk id="20" creationId="{3176F20F-6988-BA12-BDD0-E670FE77E2A5}"/>
            </ac:spMkLst>
          </pc:spChg>
          <pc:spChg chg="del mod">
            <ac:chgData name="Vermeulen, Sander" userId="e08259fd-81d2-4a86-9b20-28ba02d67a18" providerId="ADAL" clId="{CB5E49D3-3CD4-493D-B616-C455DBEB5ED1}" dt="2023-12-20T10:31:52.777" v="3557" actId="478"/>
            <ac:spMkLst>
              <pc:docMk/>
              <pc:sldMasterMk cId="582609979" sldId="2147483648"/>
              <pc:sldLayoutMk cId="2086029293" sldId="2147483676"/>
              <ac:spMk id="21" creationId="{740DF426-1163-224B-70B8-AD452B4FE60A}"/>
            </ac:spMkLst>
          </pc:spChg>
          <pc:spChg chg="del mod">
            <ac:chgData name="Vermeulen, Sander" userId="e08259fd-81d2-4a86-9b20-28ba02d67a18" providerId="ADAL" clId="{CB5E49D3-3CD4-493D-B616-C455DBEB5ED1}" dt="2023-12-20T10:31:53.892" v="3558" actId="478"/>
            <ac:spMkLst>
              <pc:docMk/>
              <pc:sldMasterMk cId="582609979" sldId="2147483648"/>
              <pc:sldLayoutMk cId="2086029293" sldId="2147483676"/>
              <ac:spMk id="22" creationId="{D80459CB-83C6-CBC9-0859-B15207EE4D2D}"/>
            </ac:spMkLst>
          </pc:spChg>
          <pc:spChg chg="mod">
            <ac:chgData name="Vermeulen, Sander" userId="e08259fd-81d2-4a86-9b20-28ba02d67a18" providerId="ADAL" clId="{CB5E49D3-3CD4-493D-B616-C455DBEB5ED1}" dt="2023-12-20T13:06:32.584" v="3664" actId="1076"/>
            <ac:spMkLst>
              <pc:docMk/>
              <pc:sldMasterMk cId="582609979" sldId="2147483648"/>
              <pc:sldLayoutMk cId="2086029293" sldId="2147483676"/>
              <ac:spMk id="23" creationId="{F798C622-AF3E-C2C9-141C-7C72B7B9D103}"/>
            </ac:spMkLst>
          </pc:spChg>
          <pc:spChg chg="add mod">
            <ac:chgData name="Vermeulen, Sander" userId="e08259fd-81d2-4a86-9b20-28ba02d67a18" providerId="ADAL" clId="{CB5E49D3-3CD4-493D-B616-C455DBEB5ED1}" dt="2023-12-20T13:09:18.107" v="3683" actId="1076"/>
            <ac:spMkLst>
              <pc:docMk/>
              <pc:sldMasterMk cId="582609979" sldId="2147483648"/>
              <pc:sldLayoutMk cId="2086029293" sldId="2147483676"/>
              <ac:spMk id="24" creationId="{1147A8CA-81AA-4351-C04C-443BD403F544}"/>
            </ac:spMkLst>
          </pc:spChg>
          <pc:spChg chg="del mod">
            <ac:chgData name="Vermeulen, Sander" userId="e08259fd-81d2-4a86-9b20-28ba02d67a18" providerId="ADAL" clId="{CB5E49D3-3CD4-493D-B616-C455DBEB5ED1}" dt="2023-12-18T10:13:16.970" v="369" actId="478"/>
            <ac:spMkLst>
              <pc:docMk/>
              <pc:sldMasterMk cId="582609979" sldId="2147483648"/>
              <pc:sldLayoutMk cId="2086029293" sldId="2147483676"/>
              <ac:spMk id="24" creationId="{E638723A-E23F-8532-D9E2-DA226CFFCFD1}"/>
            </ac:spMkLst>
          </pc:spChg>
          <pc:spChg chg="mod">
            <ac:chgData name="Vermeulen, Sander" userId="e08259fd-81d2-4a86-9b20-28ba02d67a18" providerId="ADAL" clId="{CB5E49D3-3CD4-493D-B616-C455DBEB5ED1}" dt="2023-12-20T13:07:00.918" v="3667" actId="1076"/>
            <ac:spMkLst>
              <pc:docMk/>
              <pc:sldMasterMk cId="582609979" sldId="2147483648"/>
              <pc:sldLayoutMk cId="2086029293" sldId="2147483676"/>
              <ac:spMk id="25" creationId="{B64B914D-5D3C-4E1A-6D67-576965BAC666}"/>
            </ac:spMkLst>
          </pc:spChg>
          <pc:spChg chg="mod ord">
            <ac:chgData name="Vermeulen, Sander" userId="e08259fd-81d2-4a86-9b20-28ba02d67a18" providerId="ADAL" clId="{CB5E49D3-3CD4-493D-B616-C455DBEB5ED1}" dt="2023-12-20T13:56:23.784" v="3718" actId="13244"/>
            <ac:spMkLst>
              <pc:docMk/>
              <pc:sldMasterMk cId="582609979" sldId="2147483648"/>
              <pc:sldLayoutMk cId="2086029293" sldId="2147483676"/>
              <ac:spMk id="26" creationId="{9E2DEC8E-C5DF-9593-0350-79964B80266A}"/>
            </ac:spMkLst>
          </pc:spChg>
          <pc:spChg chg="add mod ord">
            <ac:chgData name="Vermeulen, Sander" userId="e08259fd-81d2-4a86-9b20-28ba02d67a18" providerId="ADAL" clId="{CB5E49D3-3CD4-493D-B616-C455DBEB5ED1}" dt="2023-12-20T12:20:46.392" v="3570" actId="207"/>
            <ac:spMkLst>
              <pc:docMk/>
              <pc:sldMasterMk cId="582609979" sldId="2147483648"/>
              <pc:sldLayoutMk cId="2086029293" sldId="2147483676"/>
              <ac:spMk id="28" creationId="{EC41E9DC-3F77-19A1-D535-6C55B0403E3D}"/>
            </ac:spMkLst>
          </pc:spChg>
          <pc:spChg chg="add mod ord">
            <ac:chgData name="Vermeulen, Sander" userId="e08259fd-81d2-4a86-9b20-28ba02d67a18" providerId="ADAL" clId="{CB5E49D3-3CD4-493D-B616-C455DBEB5ED1}" dt="2023-12-20T12:20:46.392" v="3570" actId="207"/>
            <ac:spMkLst>
              <pc:docMk/>
              <pc:sldMasterMk cId="582609979" sldId="2147483648"/>
              <pc:sldLayoutMk cId="2086029293" sldId="2147483676"/>
              <ac:spMk id="29" creationId="{9E6D61FC-FFB3-DF27-1E11-9D8E32F8BFED}"/>
            </ac:spMkLst>
          </pc:spChg>
          <pc:spChg chg="add mod ord">
            <ac:chgData name="Vermeulen, Sander" userId="e08259fd-81d2-4a86-9b20-28ba02d67a18" providerId="ADAL" clId="{CB5E49D3-3CD4-493D-B616-C455DBEB5ED1}" dt="2023-12-19T09:30:40.204" v="2814" actId="1076"/>
            <ac:spMkLst>
              <pc:docMk/>
              <pc:sldMasterMk cId="582609979" sldId="2147483648"/>
              <pc:sldLayoutMk cId="2086029293" sldId="2147483676"/>
              <ac:spMk id="30" creationId="{61E6ED86-36E7-5580-0EDD-BBA2466C7064}"/>
            </ac:spMkLst>
          </pc:spChg>
          <pc:spChg chg="add mod">
            <ac:chgData name="Vermeulen, Sander" userId="e08259fd-81d2-4a86-9b20-28ba02d67a18" providerId="ADAL" clId="{CB5E49D3-3CD4-493D-B616-C455DBEB5ED1}" dt="2023-12-20T13:09:29.876" v="3686" actId="1076"/>
            <ac:spMkLst>
              <pc:docMk/>
              <pc:sldMasterMk cId="582609979" sldId="2147483648"/>
              <pc:sldLayoutMk cId="2086029293" sldId="2147483676"/>
              <ac:spMk id="31" creationId="{EB15B6E1-DEDF-3D92-1D81-74E3B6F66F03}"/>
            </ac:spMkLst>
          </pc:spChg>
          <pc:spChg chg="add mod">
            <ac:chgData name="Vermeulen, Sander" userId="e08259fd-81d2-4a86-9b20-28ba02d67a18" providerId="ADAL" clId="{CB5E49D3-3CD4-493D-B616-C455DBEB5ED1}" dt="2023-12-20T13:09:43.776" v="3688" actId="1076"/>
            <ac:spMkLst>
              <pc:docMk/>
              <pc:sldMasterMk cId="582609979" sldId="2147483648"/>
              <pc:sldLayoutMk cId="2086029293" sldId="2147483676"/>
              <ac:spMk id="32" creationId="{36906F70-6DC6-E8AF-7730-D022A2C52D7C}"/>
            </ac:spMkLst>
          </pc:spChg>
          <pc:spChg chg="add mod">
            <ac:chgData name="Vermeulen, Sander" userId="e08259fd-81d2-4a86-9b20-28ba02d67a18" providerId="ADAL" clId="{CB5E49D3-3CD4-493D-B616-C455DBEB5ED1}" dt="2023-12-20T13:09:50.895" v="3690" actId="1076"/>
            <ac:spMkLst>
              <pc:docMk/>
              <pc:sldMasterMk cId="582609979" sldId="2147483648"/>
              <pc:sldLayoutMk cId="2086029293" sldId="2147483676"/>
              <ac:spMk id="33" creationId="{4870C31C-C55C-3770-D945-4997D034D85A}"/>
            </ac:spMkLst>
          </pc:spChg>
          <pc:spChg chg="add mod">
            <ac:chgData name="Vermeulen, Sander" userId="e08259fd-81d2-4a86-9b20-28ba02d67a18" providerId="ADAL" clId="{CB5E49D3-3CD4-493D-B616-C455DBEB5ED1}" dt="2023-12-20T13:10:12.411" v="3694" actId="1076"/>
            <ac:spMkLst>
              <pc:docMk/>
              <pc:sldMasterMk cId="582609979" sldId="2147483648"/>
              <pc:sldLayoutMk cId="2086029293" sldId="2147483676"/>
              <ac:spMk id="34" creationId="{ECB664D7-4AD4-FAF9-F41F-B505AC5E3CF7}"/>
            </ac:spMkLst>
          </pc:spChg>
          <pc:grpChg chg="del">
            <ac:chgData name="Vermeulen, Sander" userId="e08259fd-81d2-4a86-9b20-28ba02d67a18" providerId="ADAL" clId="{CB5E49D3-3CD4-493D-B616-C455DBEB5ED1}" dt="2023-12-18T13:39:21.778" v="2045" actId="478"/>
            <ac:grpSpMkLst>
              <pc:docMk/>
              <pc:sldMasterMk cId="582609979" sldId="2147483648"/>
              <pc:sldLayoutMk cId="2086029293" sldId="2147483676"/>
              <ac:grpSpMk id="4" creationId="{8340E7CA-7B0E-26FF-B80B-6A0DD65B0E24}"/>
            </ac:grpSpMkLst>
          </pc:grpChg>
          <pc:picChg chg="add del">
            <ac:chgData name="Vermeulen, Sander" userId="e08259fd-81d2-4a86-9b20-28ba02d67a18" providerId="ADAL" clId="{CB5E49D3-3CD4-493D-B616-C455DBEB5ED1}" dt="2023-12-20T08:49:51.679" v="3270" actId="22"/>
            <ac:picMkLst>
              <pc:docMk/>
              <pc:sldMasterMk cId="582609979" sldId="2147483648"/>
              <pc:sldLayoutMk cId="2086029293" sldId="2147483676"/>
              <ac:picMk id="11" creationId="{A0C082F2-5EB9-EF79-A5B0-4CA18BD1D298}"/>
            </ac:picMkLst>
          </pc:picChg>
          <pc:picChg chg="add del mod ord">
            <ac:chgData name="Vermeulen, Sander" userId="e08259fd-81d2-4a86-9b20-28ba02d67a18" providerId="ADAL" clId="{CB5E49D3-3CD4-493D-B616-C455DBEB5ED1}" dt="2023-12-20T13:02:41.808" v="3640" actId="478"/>
            <ac:picMkLst>
              <pc:docMk/>
              <pc:sldMasterMk cId="582609979" sldId="2147483648"/>
              <pc:sldLayoutMk cId="2086029293" sldId="2147483676"/>
              <ac:picMk id="27" creationId="{DDEDEA86-D63F-2101-2148-8A2DB28AA725}"/>
            </ac:picMkLst>
          </pc:picChg>
          <pc:cxnChg chg="add mod ord">
            <ac:chgData name="Vermeulen, Sander" userId="e08259fd-81d2-4a86-9b20-28ba02d67a18" providerId="ADAL" clId="{CB5E49D3-3CD4-493D-B616-C455DBEB5ED1}" dt="2023-12-18T13:39:32.397" v="2047" actId="167"/>
            <ac:cxnSpMkLst>
              <pc:docMk/>
              <pc:sldMasterMk cId="582609979" sldId="2147483648"/>
              <pc:sldLayoutMk cId="2086029293" sldId="2147483676"/>
              <ac:cxnSpMk id="7" creationId="{58C83113-3A5B-17D7-9C48-DD0335500300}"/>
            </ac:cxnSpMkLst>
          </pc:cxnChg>
          <pc:cxnChg chg="add mod ord">
            <ac:chgData name="Vermeulen, Sander" userId="e08259fd-81d2-4a86-9b20-28ba02d67a18" providerId="ADAL" clId="{CB5E49D3-3CD4-493D-B616-C455DBEB5ED1}" dt="2023-12-18T13:39:32.397" v="2047" actId="167"/>
            <ac:cxnSpMkLst>
              <pc:docMk/>
              <pc:sldMasterMk cId="582609979" sldId="2147483648"/>
              <pc:sldLayoutMk cId="2086029293" sldId="2147483676"/>
              <ac:cxnSpMk id="14" creationId="{9E41E726-527A-93A2-C66E-C781E64DFF0F}"/>
            </ac:cxnSpMkLst>
          </pc:cxnChg>
        </pc:sldLayoutChg>
        <pc:sldLayoutChg chg="addSp delSp modSp mod">
          <pc:chgData name="Vermeulen, Sander" userId="e08259fd-81d2-4a86-9b20-28ba02d67a18" providerId="ADAL" clId="{CB5E49D3-3CD4-493D-B616-C455DBEB5ED1}" dt="2023-12-20T13:02:00.525" v="3628" actId="478"/>
          <pc:sldLayoutMkLst>
            <pc:docMk/>
            <pc:sldMasterMk cId="582609979" sldId="2147483648"/>
            <pc:sldLayoutMk cId="953332734" sldId="2147483678"/>
          </pc:sldLayoutMkLst>
          <pc:spChg chg="add del mod">
            <ac:chgData name="Vermeulen, Sander" userId="e08259fd-81d2-4a86-9b20-28ba02d67a18" providerId="ADAL" clId="{CB5E49D3-3CD4-493D-B616-C455DBEB5ED1}" dt="2023-12-19T13:10:44.653" v="2830" actId="1076"/>
            <ac:spMkLst>
              <pc:docMk/>
              <pc:sldMasterMk cId="582609979" sldId="2147483648"/>
              <pc:sldLayoutMk cId="953332734" sldId="2147483678"/>
              <ac:spMk id="2" creationId="{4B5A45BB-80B5-73BF-FC9F-4223CC528737}"/>
            </ac:spMkLst>
          </pc:spChg>
          <pc:spChg chg="mod">
            <ac:chgData name="Vermeulen, Sander" userId="e08259fd-81d2-4a86-9b20-28ba02d67a18" providerId="ADAL" clId="{CB5E49D3-3CD4-493D-B616-C455DBEB5ED1}" dt="2023-12-20T08:30:41.572" v="3125" actId="6549"/>
            <ac:spMkLst>
              <pc:docMk/>
              <pc:sldMasterMk cId="582609979" sldId="2147483648"/>
              <pc:sldLayoutMk cId="953332734" sldId="2147483678"/>
              <ac:spMk id="3" creationId="{5E3233B5-6D13-671C-1735-B3AF8A2E3FE0}"/>
            </ac:spMkLst>
          </pc:spChg>
          <pc:spChg chg="add del mod">
            <ac:chgData name="Vermeulen, Sander" userId="e08259fd-81d2-4a86-9b20-28ba02d67a18" providerId="ADAL" clId="{CB5E49D3-3CD4-493D-B616-C455DBEB5ED1}" dt="2023-12-19T13:10:46.760" v="2831" actId="1076"/>
            <ac:spMkLst>
              <pc:docMk/>
              <pc:sldMasterMk cId="582609979" sldId="2147483648"/>
              <pc:sldLayoutMk cId="953332734" sldId="2147483678"/>
              <ac:spMk id="4" creationId="{EFF1B14F-18F7-4044-4D12-0D32740F4BFE}"/>
            </ac:spMkLst>
          </pc:spChg>
          <pc:spChg chg="add del">
            <ac:chgData name="Vermeulen, Sander" userId="e08259fd-81d2-4a86-9b20-28ba02d67a18" providerId="ADAL" clId="{CB5E49D3-3CD4-493D-B616-C455DBEB5ED1}" dt="2023-12-18T10:47:25.416" v="638" actId="478"/>
            <ac:spMkLst>
              <pc:docMk/>
              <pc:sldMasterMk cId="582609979" sldId="2147483648"/>
              <pc:sldLayoutMk cId="953332734" sldId="2147483678"/>
              <ac:spMk id="8" creationId="{F119CC49-249C-F034-6947-139F7BF79598}"/>
            </ac:spMkLst>
          </pc:spChg>
          <pc:spChg chg="add mod ord modVis">
            <ac:chgData name="Vermeulen, Sander" userId="e08259fd-81d2-4a86-9b20-28ba02d67a18" providerId="ADAL" clId="{CB5E49D3-3CD4-493D-B616-C455DBEB5ED1}" dt="2023-12-18T10:52:48.190" v="809" actId="14430"/>
            <ac:spMkLst>
              <pc:docMk/>
              <pc:sldMasterMk cId="582609979" sldId="2147483648"/>
              <pc:sldLayoutMk cId="953332734" sldId="2147483678"/>
              <ac:spMk id="10" creationId="{B9960E8F-57BD-3DCF-B371-0A6126CDD8DA}"/>
            </ac:spMkLst>
          </pc:spChg>
          <pc:spChg chg="add del">
            <ac:chgData name="Vermeulen, Sander" userId="e08259fd-81d2-4a86-9b20-28ba02d67a18" providerId="ADAL" clId="{CB5E49D3-3CD4-493D-B616-C455DBEB5ED1}" dt="2023-12-18T10:47:27.451" v="640" actId="478"/>
            <ac:spMkLst>
              <pc:docMk/>
              <pc:sldMasterMk cId="582609979" sldId="2147483648"/>
              <pc:sldLayoutMk cId="953332734" sldId="2147483678"/>
              <ac:spMk id="13" creationId="{458D5DEE-0DD9-68FD-B47C-9002654CF7F3}"/>
            </ac:spMkLst>
          </pc:spChg>
          <pc:spChg chg="add mod ord modVis">
            <ac:chgData name="Vermeulen, Sander" userId="e08259fd-81d2-4a86-9b20-28ba02d67a18" providerId="ADAL" clId="{CB5E49D3-3CD4-493D-B616-C455DBEB5ED1}" dt="2023-12-18T10:52:47.734" v="808" actId="14430"/>
            <ac:spMkLst>
              <pc:docMk/>
              <pc:sldMasterMk cId="582609979" sldId="2147483648"/>
              <pc:sldLayoutMk cId="953332734" sldId="2147483678"/>
              <ac:spMk id="14" creationId="{6C314E6A-C204-A841-92CA-87E155DB53E8}"/>
            </ac:spMkLst>
          </pc:spChg>
          <pc:spChg chg="add mod ord modVis">
            <ac:chgData name="Vermeulen, Sander" userId="e08259fd-81d2-4a86-9b20-28ba02d67a18" providerId="ADAL" clId="{CB5E49D3-3CD4-493D-B616-C455DBEB5ED1}" dt="2023-12-18T10:52:47.344" v="807" actId="14430"/>
            <ac:spMkLst>
              <pc:docMk/>
              <pc:sldMasterMk cId="582609979" sldId="2147483648"/>
              <pc:sldLayoutMk cId="953332734" sldId="2147483678"/>
              <ac:spMk id="15" creationId="{A6AD40A5-1A1D-9698-9442-A8638AAF036E}"/>
            </ac:spMkLst>
          </pc:spChg>
          <pc:spChg chg="del">
            <ac:chgData name="Vermeulen, Sander" userId="e08259fd-81d2-4a86-9b20-28ba02d67a18" providerId="ADAL" clId="{CB5E49D3-3CD4-493D-B616-C455DBEB5ED1}" dt="2023-12-18T10:12:18.615" v="348" actId="478"/>
            <ac:spMkLst>
              <pc:docMk/>
              <pc:sldMasterMk cId="582609979" sldId="2147483648"/>
              <pc:sldLayoutMk cId="953332734" sldId="2147483678"/>
              <ac:spMk id="24" creationId="{E638723A-E23F-8532-D9E2-DA226CFFCFD1}"/>
            </ac:spMkLst>
          </pc:spChg>
          <pc:spChg chg="mod">
            <ac:chgData name="Vermeulen, Sander" userId="e08259fd-81d2-4a86-9b20-28ba02d67a18" providerId="ADAL" clId="{CB5E49D3-3CD4-493D-B616-C455DBEB5ED1}" dt="2023-12-18T10:52:37.241" v="804" actId="1076"/>
            <ac:spMkLst>
              <pc:docMk/>
              <pc:sldMasterMk cId="582609979" sldId="2147483648"/>
              <pc:sldLayoutMk cId="953332734" sldId="2147483678"/>
              <ac:spMk id="33" creationId="{285F66EB-314B-6AD9-72DF-2654F84224BF}"/>
            </ac:spMkLst>
          </pc:spChg>
          <pc:spChg chg="mod ord">
            <ac:chgData name="Vermeulen, Sander" userId="e08259fd-81d2-4a86-9b20-28ba02d67a18" providerId="ADAL" clId="{CB5E49D3-3CD4-493D-B616-C455DBEB5ED1}" dt="2023-12-20T09:30:05.373" v="3440" actId="2085"/>
            <ac:spMkLst>
              <pc:docMk/>
              <pc:sldMasterMk cId="582609979" sldId="2147483648"/>
              <pc:sldLayoutMk cId="953332734" sldId="2147483678"/>
              <ac:spMk id="34" creationId="{2B3ADC1B-9DF3-E97E-D245-7B7EEAC1F05E}"/>
            </ac:spMkLst>
          </pc:spChg>
          <pc:spChg chg="mod ord">
            <ac:chgData name="Vermeulen, Sander" userId="e08259fd-81d2-4a86-9b20-28ba02d67a18" providerId="ADAL" clId="{CB5E49D3-3CD4-493D-B616-C455DBEB5ED1}" dt="2023-12-18T17:38:37.634" v="2405" actId="13244"/>
            <ac:spMkLst>
              <pc:docMk/>
              <pc:sldMasterMk cId="582609979" sldId="2147483648"/>
              <pc:sldLayoutMk cId="953332734" sldId="2147483678"/>
              <ac:spMk id="38" creationId="{B7F8EBED-2DFC-E921-9D36-C0D59E3829E0}"/>
            </ac:spMkLst>
          </pc:spChg>
          <pc:grpChg chg="add del">
            <ac:chgData name="Vermeulen, Sander" userId="e08259fd-81d2-4a86-9b20-28ba02d67a18" providerId="ADAL" clId="{CB5E49D3-3CD4-493D-B616-C455DBEB5ED1}" dt="2023-12-18T10:47:27.018" v="639" actId="478"/>
            <ac:grpSpMkLst>
              <pc:docMk/>
              <pc:sldMasterMk cId="582609979" sldId="2147483648"/>
              <pc:sldLayoutMk cId="953332734" sldId="2147483678"/>
              <ac:grpSpMk id="9" creationId="{88898848-7A4B-8F37-4500-9077559CBD5C}"/>
            </ac:grpSpMkLst>
          </pc:grpChg>
          <pc:picChg chg="add del mod">
            <ac:chgData name="Vermeulen, Sander" userId="e08259fd-81d2-4a86-9b20-28ba02d67a18" providerId="ADAL" clId="{CB5E49D3-3CD4-493D-B616-C455DBEB5ED1}" dt="2023-12-20T13:02:00.525" v="3628" actId="478"/>
            <ac:picMkLst>
              <pc:docMk/>
              <pc:sldMasterMk cId="582609979" sldId="2147483648"/>
              <pc:sldLayoutMk cId="953332734" sldId="2147483678"/>
              <ac:picMk id="5" creationId="{A809753A-FA42-BA87-855F-2BFD598D2A11}"/>
            </ac:picMkLst>
          </pc:picChg>
          <pc:cxnChg chg="add mod ord">
            <ac:chgData name="Vermeulen, Sander" userId="e08259fd-81d2-4a86-9b20-28ba02d67a18" providerId="ADAL" clId="{CB5E49D3-3CD4-493D-B616-C455DBEB5ED1}" dt="2023-12-18T10:54:03.551" v="816" actId="1076"/>
            <ac:cxnSpMkLst>
              <pc:docMk/>
              <pc:sldMasterMk cId="582609979" sldId="2147483648"/>
              <pc:sldLayoutMk cId="953332734" sldId="2147483678"/>
              <ac:cxnSpMk id="6" creationId="{EB2671A6-4C57-EA8D-8E65-31E089320FD4}"/>
            </ac:cxnSpMkLst>
          </pc:cxnChg>
          <pc:cxnChg chg="add mod ord modVis">
            <ac:chgData name="Vermeulen, Sander" userId="e08259fd-81d2-4a86-9b20-28ba02d67a18" providerId="ADAL" clId="{CB5E49D3-3CD4-493D-B616-C455DBEB5ED1}" dt="2023-12-18T10:50:08.050" v="668" actId="14430"/>
            <ac:cxnSpMkLst>
              <pc:docMk/>
              <pc:sldMasterMk cId="582609979" sldId="2147483648"/>
              <pc:sldLayoutMk cId="953332734" sldId="2147483678"/>
              <ac:cxnSpMk id="7" creationId="{617D2B0E-9D75-B817-57FA-E95D53B66417}"/>
            </ac:cxnSpMkLst>
          </pc:cxnChg>
        </pc:sldLayoutChg>
        <pc:sldLayoutChg chg="addSp delSp modSp mod">
          <pc:chgData name="Vermeulen, Sander" userId="e08259fd-81d2-4a86-9b20-28ba02d67a18" providerId="ADAL" clId="{CB5E49D3-3CD4-493D-B616-C455DBEB5ED1}" dt="2023-12-20T13:02:02.243" v="3629" actId="478"/>
          <pc:sldLayoutMkLst>
            <pc:docMk/>
            <pc:sldMasterMk cId="582609979" sldId="2147483648"/>
            <pc:sldLayoutMk cId="601542519" sldId="2147483679"/>
          </pc:sldLayoutMkLst>
          <pc:spChg chg="mod">
            <ac:chgData name="Vermeulen, Sander" userId="e08259fd-81d2-4a86-9b20-28ba02d67a18" providerId="ADAL" clId="{CB5E49D3-3CD4-493D-B616-C455DBEB5ED1}" dt="2023-12-20T09:12:29.606" v="3385" actId="1076"/>
            <ac:spMkLst>
              <pc:docMk/>
              <pc:sldMasterMk cId="582609979" sldId="2147483648"/>
              <pc:sldLayoutMk cId="601542519" sldId="2147483679"/>
              <ac:spMk id="2" creationId="{09AC8F95-77A3-29B6-B4DC-EAC838C4B242}"/>
            </ac:spMkLst>
          </pc:spChg>
          <pc:spChg chg="mod">
            <ac:chgData name="Vermeulen, Sander" userId="e08259fd-81d2-4a86-9b20-28ba02d67a18" providerId="ADAL" clId="{CB5E49D3-3CD4-493D-B616-C455DBEB5ED1}" dt="2023-12-20T09:16:50.036" v="3388" actId="1076"/>
            <ac:spMkLst>
              <pc:docMk/>
              <pc:sldMasterMk cId="582609979" sldId="2147483648"/>
              <pc:sldLayoutMk cId="601542519" sldId="2147483679"/>
              <ac:spMk id="3" creationId="{9D425F28-A08D-2E93-F585-7DCB06C12ED1}"/>
            </ac:spMkLst>
          </pc:spChg>
          <pc:spChg chg="mod">
            <ac:chgData name="Vermeulen, Sander" userId="e08259fd-81d2-4a86-9b20-28ba02d67a18" providerId="ADAL" clId="{CB5E49D3-3CD4-493D-B616-C455DBEB5ED1}" dt="2023-12-20T09:16:55.107" v="3389" actId="1076"/>
            <ac:spMkLst>
              <pc:docMk/>
              <pc:sldMasterMk cId="582609979" sldId="2147483648"/>
              <pc:sldLayoutMk cId="601542519" sldId="2147483679"/>
              <ac:spMk id="4" creationId="{DD5BEB99-7026-F31A-DCB0-D675FCF9957D}"/>
            </ac:spMkLst>
          </pc:spChg>
          <pc:spChg chg="mod">
            <ac:chgData name="Vermeulen, Sander" userId="e08259fd-81d2-4a86-9b20-28ba02d67a18" providerId="ADAL" clId="{CB5E49D3-3CD4-493D-B616-C455DBEB5ED1}" dt="2023-12-20T08:30:50.307" v="3127" actId="6549"/>
            <ac:spMkLst>
              <pc:docMk/>
              <pc:sldMasterMk cId="582609979" sldId="2147483648"/>
              <pc:sldLayoutMk cId="601542519" sldId="2147483679"/>
              <ac:spMk id="5" creationId="{4BEFB0FC-6068-D09D-E746-9ED1F84593F8}"/>
            </ac:spMkLst>
          </pc:spChg>
          <pc:spChg chg="add mod ord">
            <ac:chgData name="Vermeulen, Sander" userId="e08259fd-81d2-4a86-9b20-28ba02d67a18" providerId="ADAL" clId="{CB5E49D3-3CD4-493D-B616-C455DBEB5ED1}" dt="2023-12-20T12:19:59.520" v="3566" actId="207"/>
            <ac:spMkLst>
              <pc:docMk/>
              <pc:sldMasterMk cId="582609979" sldId="2147483648"/>
              <pc:sldLayoutMk cId="601542519" sldId="2147483679"/>
              <ac:spMk id="6" creationId="{623A811D-D64D-05CF-4309-F58DABF7FAAD}"/>
            </ac:spMkLst>
          </pc:spChg>
          <pc:spChg chg="add mod ord">
            <ac:chgData name="Vermeulen, Sander" userId="e08259fd-81d2-4a86-9b20-28ba02d67a18" providerId="ADAL" clId="{CB5E49D3-3CD4-493D-B616-C455DBEB5ED1}" dt="2023-12-20T12:19:59.520" v="3566" actId="207"/>
            <ac:spMkLst>
              <pc:docMk/>
              <pc:sldMasterMk cId="582609979" sldId="2147483648"/>
              <pc:sldLayoutMk cId="601542519" sldId="2147483679"/>
              <ac:spMk id="7" creationId="{4A2D4A77-5D5D-1CD5-5264-00420710E4B9}"/>
            </ac:spMkLst>
          </pc:spChg>
          <pc:spChg chg="add mod ord modVis">
            <ac:chgData name="Vermeulen, Sander" userId="e08259fd-81d2-4a86-9b20-28ba02d67a18" providerId="ADAL" clId="{CB5E49D3-3CD4-493D-B616-C455DBEB5ED1}" dt="2023-12-18T11:45:42.849" v="863" actId="14430"/>
            <ac:spMkLst>
              <pc:docMk/>
              <pc:sldMasterMk cId="582609979" sldId="2147483648"/>
              <pc:sldLayoutMk cId="601542519" sldId="2147483679"/>
              <ac:spMk id="10" creationId="{9CE902B1-2428-39F7-E897-006B2D2185CF}"/>
            </ac:spMkLst>
          </pc:spChg>
          <pc:spChg chg="add mod ord modVis">
            <ac:chgData name="Vermeulen, Sander" userId="e08259fd-81d2-4a86-9b20-28ba02d67a18" providerId="ADAL" clId="{CB5E49D3-3CD4-493D-B616-C455DBEB5ED1}" dt="2023-12-18T11:45:42.329" v="862" actId="14430"/>
            <ac:spMkLst>
              <pc:docMk/>
              <pc:sldMasterMk cId="582609979" sldId="2147483648"/>
              <pc:sldLayoutMk cId="601542519" sldId="2147483679"/>
              <ac:spMk id="11" creationId="{71B5B0DE-2A03-5D06-0A1F-4F2A6BFCFB1F}"/>
            </ac:spMkLst>
          </pc:spChg>
          <pc:spChg chg="del">
            <ac:chgData name="Vermeulen, Sander" userId="e08259fd-81d2-4a86-9b20-28ba02d67a18" providerId="ADAL" clId="{CB5E49D3-3CD4-493D-B616-C455DBEB5ED1}" dt="2023-12-18T11:43:23.289" v="822" actId="478"/>
            <ac:spMkLst>
              <pc:docMk/>
              <pc:sldMasterMk cId="582609979" sldId="2147483648"/>
              <pc:sldLayoutMk cId="601542519" sldId="2147483679"/>
              <ac:spMk id="12" creationId="{49EC7795-BE84-A196-70E6-A9FA0E9AEEC5}"/>
            </ac:spMkLst>
          </pc:spChg>
          <pc:spChg chg="add mod ord modVis">
            <ac:chgData name="Vermeulen, Sander" userId="e08259fd-81d2-4a86-9b20-28ba02d67a18" providerId="ADAL" clId="{CB5E49D3-3CD4-493D-B616-C455DBEB5ED1}" dt="2023-12-18T11:45:41.109" v="861" actId="14430"/>
            <ac:spMkLst>
              <pc:docMk/>
              <pc:sldMasterMk cId="582609979" sldId="2147483648"/>
              <pc:sldLayoutMk cId="601542519" sldId="2147483679"/>
              <ac:spMk id="14" creationId="{6982CEA3-186B-F917-C1B8-B003643EAECD}"/>
            </ac:spMkLst>
          </pc:spChg>
          <pc:spChg chg="del">
            <ac:chgData name="Vermeulen, Sander" userId="e08259fd-81d2-4a86-9b20-28ba02d67a18" providerId="ADAL" clId="{CB5E49D3-3CD4-493D-B616-C455DBEB5ED1}" dt="2023-12-18T11:43:23.289" v="822" actId="478"/>
            <ac:spMkLst>
              <pc:docMk/>
              <pc:sldMasterMk cId="582609979" sldId="2147483648"/>
              <pc:sldLayoutMk cId="601542519" sldId="2147483679"/>
              <ac:spMk id="19" creationId="{FD22A4E0-82A4-A5C3-E73F-725FBB51212D}"/>
            </ac:spMkLst>
          </pc:spChg>
          <pc:spChg chg="del">
            <ac:chgData name="Vermeulen, Sander" userId="e08259fd-81d2-4a86-9b20-28ba02d67a18" providerId="ADAL" clId="{CB5E49D3-3CD4-493D-B616-C455DBEB5ED1}" dt="2023-12-18T10:12:21.560" v="349" actId="478"/>
            <ac:spMkLst>
              <pc:docMk/>
              <pc:sldMasterMk cId="582609979" sldId="2147483648"/>
              <pc:sldLayoutMk cId="601542519" sldId="2147483679"/>
              <ac:spMk id="24" creationId="{E638723A-E23F-8532-D9E2-DA226CFFCFD1}"/>
            </ac:spMkLst>
          </pc:spChg>
          <pc:spChg chg="mod">
            <ac:chgData name="Vermeulen, Sander" userId="e08259fd-81d2-4a86-9b20-28ba02d67a18" providerId="ADAL" clId="{CB5E49D3-3CD4-493D-B616-C455DBEB5ED1}" dt="2023-12-20T09:12:24.316" v="3384" actId="1076"/>
            <ac:spMkLst>
              <pc:docMk/>
              <pc:sldMasterMk cId="582609979" sldId="2147483648"/>
              <pc:sldLayoutMk cId="601542519" sldId="2147483679"/>
              <ac:spMk id="38" creationId="{B7F8EBED-2DFC-E921-9D36-C0D59E3829E0}"/>
            </ac:spMkLst>
          </pc:spChg>
          <pc:grpChg chg="del">
            <ac:chgData name="Vermeulen, Sander" userId="e08259fd-81d2-4a86-9b20-28ba02d67a18" providerId="ADAL" clId="{CB5E49D3-3CD4-493D-B616-C455DBEB5ED1}" dt="2023-12-18T11:43:23.289" v="822" actId="478"/>
            <ac:grpSpMkLst>
              <pc:docMk/>
              <pc:sldMasterMk cId="582609979" sldId="2147483648"/>
              <pc:sldLayoutMk cId="601542519" sldId="2147483679"/>
              <ac:grpSpMk id="13" creationId="{6F39A1CB-DD2C-53AD-95E9-B26C888327EB}"/>
            </ac:grpSpMkLst>
          </pc:grpChg>
          <pc:picChg chg="add del mod ord">
            <ac:chgData name="Vermeulen, Sander" userId="e08259fd-81d2-4a86-9b20-28ba02d67a18" providerId="ADAL" clId="{CB5E49D3-3CD4-493D-B616-C455DBEB5ED1}" dt="2023-12-20T13:02:02.243" v="3629" actId="478"/>
            <ac:picMkLst>
              <pc:docMk/>
              <pc:sldMasterMk cId="582609979" sldId="2147483648"/>
              <pc:sldLayoutMk cId="601542519" sldId="2147483679"/>
              <ac:picMk id="15" creationId="{E1D281ED-942F-1790-BE60-3813E4F45ED9}"/>
            </ac:picMkLst>
          </pc:picChg>
          <pc:cxnChg chg="add mod ord">
            <ac:chgData name="Vermeulen, Sander" userId="e08259fd-81d2-4a86-9b20-28ba02d67a18" providerId="ADAL" clId="{CB5E49D3-3CD4-493D-B616-C455DBEB5ED1}" dt="2023-12-18T11:43:28.238" v="824" actId="167"/>
            <ac:cxnSpMkLst>
              <pc:docMk/>
              <pc:sldMasterMk cId="582609979" sldId="2147483648"/>
              <pc:sldLayoutMk cId="601542519" sldId="2147483679"/>
              <ac:cxnSpMk id="8" creationId="{4EBBC388-6203-4103-0F55-DC5BDB6D0BF4}"/>
            </ac:cxnSpMkLst>
          </pc:cxnChg>
          <pc:cxnChg chg="add mod ord">
            <ac:chgData name="Vermeulen, Sander" userId="e08259fd-81d2-4a86-9b20-28ba02d67a18" providerId="ADAL" clId="{CB5E49D3-3CD4-493D-B616-C455DBEB5ED1}" dt="2023-12-18T11:43:28.238" v="824" actId="167"/>
            <ac:cxnSpMkLst>
              <pc:docMk/>
              <pc:sldMasterMk cId="582609979" sldId="2147483648"/>
              <pc:sldLayoutMk cId="601542519" sldId="2147483679"/>
              <ac:cxnSpMk id="9" creationId="{424C6457-282A-BC97-441C-833F23E9AB8C}"/>
            </ac:cxnSpMkLst>
          </pc:cxnChg>
        </pc:sldLayoutChg>
        <pc:sldLayoutChg chg="addSp delSp modSp mod">
          <pc:chgData name="Vermeulen, Sander" userId="e08259fd-81d2-4a86-9b20-28ba02d67a18" providerId="ADAL" clId="{CB5E49D3-3CD4-493D-B616-C455DBEB5ED1}" dt="2023-12-20T13:02:10.676" v="3631" actId="478"/>
          <pc:sldLayoutMkLst>
            <pc:docMk/>
            <pc:sldMasterMk cId="582609979" sldId="2147483648"/>
            <pc:sldLayoutMk cId="524280792" sldId="2147483680"/>
          </pc:sldLayoutMkLst>
          <pc:spChg chg="mod">
            <ac:chgData name="Vermeulen, Sander" userId="e08259fd-81d2-4a86-9b20-28ba02d67a18" providerId="ADAL" clId="{CB5E49D3-3CD4-493D-B616-C455DBEB5ED1}" dt="2023-12-18T12:06:44.815" v="960" actId="1076"/>
            <ac:spMkLst>
              <pc:docMk/>
              <pc:sldMasterMk cId="582609979" sldId="2147483648"/>
              <pc:sldLayoutMk cId="524280792" sldId="2147483680"/>
              <ac:spMk id="2" creationId="{157FC52C-B520-AA1B-6BE7-58C85C519849}"/>
            </ac:spMkLst>
          </pc:spChg>
          <pc:spChg chg="mod">
            <ac:chgData name="Vermeulen, Sander" userId="e08259fd-81d2-4a86-9b20-28ba02d67a18" providerId="ADAL" clId="{CB5E49D3-3CD4-493D-B616-C455DBEB5ED1}" dt="2023-12-18T12:13:28.950" v="1007" actId="1076"/>
            <ac:spMkLst>
              <pc:docMk/>
              <pc:sldMasterMk cId="582609979" sldId="2147483648"/>
              <pc:sldLayoutMk cId="524280792" sldId="2147483680"/>
              <ac:spMk id="3" creationId="{2C4B4685-E5C0-92E2-09B0-CD8AF5C53749}"/>
            </ac:spMkLst>
          </pc:spChg>
          <pc:spChg chg="del mod">
            <ac:chgData name="Vermeulen, Sander" userId="e08259fd-81d2-4a86-9b20-28ba02d67a18" providerId="ADAL" clId="{CB5E49D3-3CD4-493D-B616-C455DBEB5ED1}" dt="2023-12-19T09:04:57.081" v="2469" actId="478"/>
            <ac:spMkLst>
              <pc:docMk/>
              <pc:sldMasterMk cId="582609979" sldId="2147483648"/>
              <pc:sldLayoutMk cId="524280792" sldId="2147483680"/>
              <ac:spMk id="4" creationId="{94E32A27-5801-1C13-F2EC-DE86F3882F38}"/>
            </ac:spMkLst>
          </pc:spChg>
          <pc:spChg chg="del mod">
            <ac:chgData name="Vermeulen, Sander" userId="e08259fd-81d2-4a86-9b20-28ba02d67a18" providerId="ADAL" clId="{CB5E49D3-3CD4-493D-B616-C455DBEB5ED1}" dt="2023-12-19T09:04:55.736" v="2468" actId="478"/>
            <ac:spMkLst>
              <pc:docMk/>
              <pc:sldMasterMk cId="582609979" sldId="2147483648"/>
              <pc:sldLayoutMk cId="524280792" sldId="2147483680"/>
              <ac:spMk id="5" creationId="{BC3D0EB8-E9DD-EC46-3C67-CB37D82BC2B8}"/>
            </ac:spMkLst>
          </pc:spChg>
          <pc:spChg chg="del mod">
            <ac:chgData name="Vermeulen, Sander" userId="e08259fd-81d2-4a86-9b20-28ba02d67a18" providerId="ADAL" clId="{CB5E49D3-3CD4-493D-B616-C455DBEB5ED1}" dt="2023-12-19T09:04:59.790" v="2470" actId="478"/>
            <ac:spMkLst>
              <pc:docMk/>
              <pc:sldMasterMk cId="582609979" sldId="2147483648"/>
              <pc:sldLayoutMk cId="524280792" sldId="2147483680"/>
              <ac:spMk id="6" creationId="{5B8F2C59-73EB-E46C-2340-B733C449931C}"/>
            </ac:spMkLst>
          </pc:spChg>
          <pc:spChg chg="del mod">
            <ac:chgData name="Vermeulen, Sander" userId="e08259fd-81d2-4a86-9b20-28ba02d67a18" providerId="ADAL" clId="{CB5E49D3-3CD4-493D-B616-C455DBEB5ED1}" dt="2023-12-19T09:05:00.613" v="2471" actId="478"/>
            <ac:spMkLst>
              <pc:docMk/>
              <pc:sldMasterMk cId="582609979" sldId="2147483648"/>
              <pc:sldLayoutMk cId="524280792" sldId="2147483680"/>
              <ac:spMk id="7" creationId="{39E67E9D-A6B8-2C2A-1A53-654DF3163FF8}"/>
            </ac:spMkLst>
          </pc:spChg>
          <pc:spChg chg="del">
            <ac:chgData name="Vermeulen, Sander" userId="e08259fd-81d2-4a86-9b20-28ba02d67a18" providerId="ADAL" clId="{CB5E49D3-3CD4-493D-B616-C455DBEB5ED1}" dt="2023-12-18T12:02:58.080" v="918" actId="478"/>
            <ac:spMkLst>
              <pc:docMk/>
              <pc:sldMasterMk cId="582609979" sldId="2147483648"/>
              <pc:sldLayoutMk cId="524280792" sldId="2147483680"/>
              <ac:spMk id="8" creationId="{7EB4CF91-103E-8E8E-3DD1-82B3AF5E13FA}"/>
            </ac:spMkLst>
          </pc:spChg>
          <pc:spChg chg="add mod">
            <ac:chgData name="Vermeulen, Sander" userId="e08259fd-81d2-4a86-9b20-28ba02d67a18" providerId="ADAL" clId="{CB5E49D3-3CD4-493D-B616-C455DBEB5ED1}" dt="2023-12-19T09:05:55.223" v="2478" actId="962"/>
            <ac:spMkLst>
              <pc:docMk/>
              <pc:sldMasterMk cId="582609979" sldId="2147483648"/>
              <pc:sldLayoutMk cId="524280792" sldId="2147483680"/>
              <ac:spMk id="8" creationId="{E96EF54B-0926-B23D-72B2-53EAD6F5D38D}"/>
            </ac:spMkLst>
          </pc:spChg>
          <pc:spChg chg="mod">
            <ac:chgData name="Vermeulen, Sander" userId="e08259fd-81d2-4a86-9b20-28ba02d67a18" providerId="ADAL" clId="{CB5E49D3-3CD4-493D-B616-C455DBEB5ED1}" dt="2023-12-19T09:06:26.741" v="2486" actId="20577"/>
            <ac:spMkLst>
              <pc:docMk/>
              <pc:sldMasterMk cId="582609979" sldId="2147483648"/>
              <pc:sldLayoutMk cId="524280792" sldId="2147483680"/>
              <ac:spMk id="10" creationId="{C41DE5DE-AB70-720A-1D42-E507A0A8F0E0}"/>
            </ac:spMkLst>
          </pc:spChg>
          <pc:spChg chg="add mod ord">
            <ac:chgData name="Vermeulen, Sander" userId="e08259fd-81d2-4a86-9b20-28ba02d67a18" providerId="ADAL" clId="{CB5E49D3-3CD4-493D-B616-C455DBEB5ED1}" dt="2023-12-19T13:11:10.529" v="2836" actId="1076"/>
            <ac:spMkLst>
              <pc:docMk/>
              <pc:sldMasterMk cId="582609979" sldId="2147483648"/>
              <pc:sldLayoutMk cId="524280792" sldId="2147483680"/>
              <ac:spMk id="11" creationId="{FF6D8850-0085-C881-9582-A2B3710ACD7E}"/>
            </ac:spMkLst>
          </pc:spChg>
          <pc:spChg chg="del ord">
            <ac:chgData name="Vermeulen, Sander" userId="e08259fd-81d2-4a86-9b20-28ba02d67a18" providerId="ADAL" clId="{CB5E49D3-3CD4-493D-B616-C455DBEB5ED1}" dt="2023-12-18T12:03:03.250" v="921" actId="478"/>
            <ac:spMkLst>
              <pc:docMk/>
              <pc:sldMasterMk cId="582609979" sldId="2147483648"/>
              <pc:sldLayoutMk cId="524280792" sldId="2147483680"/>
              <ac:spMk id="14" creationId="{801D8015-9CC6-8010-7A9D-4F71C27C4CF5}"/>
            </ac:spMkLst>
          </pc:spChg>
          <pc:spChg chg="add mod ord">
            <ac:chgData name="Vermeulen, Sander" userId="e08259fd-81d2-4a86-9b20-28ba02d67a18" providerId="ADAL" clId="{CB5E49D3-3CD4-493D-B616-C455DBEB5ED1}" dt="2023-12-19T13:11:12.910" v="2837" actId="1076"/>
            <ac:spMkLst>
              <pc:docMk/>
              <pc:sldMasterMk cId="582609979" sldId="2147483648"/>
              <pc:sldLayoutMk cId="524280792" sldId="2147483680"/>
              <ac:spMk id="15" creationId="{A763C116-2583-57EA-96E0-7AC9A37C1DA3}"/>
            </ac:spMkLst>
          </pc:spChg>
          <pc:spChg chg="del">
            <ac:chgData name="Vermeulen, Sander" userId="e08259fd-81d2-4a86-9b20-28ba02d67a18" providerId="ADAL" clId="{CB5E49D3-3CD4-493D-B616-C455DBEB5ED1}" dt="2023-12-18T12:02:58.762" v="919" actId="478"/>
            <ac:spMkLst>
              <pc:docMk/>
              <pc:sldMasterMk cId="582609979" sldId="2147483648"/>
              <pc:sldLayoutMk cId="524280792" sldId="2147483680"/>
              <ac:spMk id="17" creationId="{9778EBDF-DD9C-D752-140A-C5059D6B48B5}"/>
            </ac:spMkLst>
          </pc:spChg>
          <pc:spChg chg="add mod ord modVis">
            <ac:chgData name="Vermeulen, Sander" userId="e08259fd-81d2-4a86-9b20-28ba02d67a18" providerId="ADAL" clId="{CB5E49D3-3CD4-493D-B616-C455DBEB5ED1}" dt="2023-12-19T09:07:01.851" v="2495" actId="14430"/>
            <ac:spMkLst>
              <pc:docMk/>
              <pc:sldMasterMk cId="582609979" sldId="2147483648"/>
              <pc:sldLayoutMk cId="524280792" sldId="2147483680"/>
              <ac:spMk id="19" creationId="{9C90250F-66E0-5F0D-21FB-2DF018B715DD}"/>
            </ac:spMkLst>
          </pc:spChg>
          <pc:spChg chg="mod">
            <ac:chgData name="Vermeulen, Sander" userId="e08259fd-81d2-4a86-9b20-28ba02d67a18" providerId="ADAL" clId="{CB5E49D3-3CD4-493D-B616-C455DBEB5ED1}" dt="2023-12-19T09:05:17.532" v="2473" actId="1076"/>
            <ac:spMkLst>
              <pc:docMk/>
              <pc:sldMasterMk cId="582609979" sldId="2147483648"/>
              <pc:sldLayoutMk cId="524280792" sldId="2147483680"/>
              <ac:spMk id="20" creationId="{58E6B01D-B3C3-74CB-BED8-B08EC39AFE2F}"/>
            </ac:spMkLst>
          </pc:spChg>
          <pc:spChg chg="add mod ord modVis">
            <ac:chgData name="Vermeulen, Sander" userId="e08259fd-81d2-4a86-9b20-28ba02d67a18" providerId="ADAL" clId="{CB5E49D3-3CD4-493D-B616-C455DBEB5ED1}" dt="2023-12-19T09:06:35.499" v="2488" actId="14430"/>
            <ac:spMkLst>
              <pc:docMk/>
              <pc:sldMasterMk cId="582609979" sldId="2147483648"/>
              <pc:sldLayoutMk cId="524280792" sldId="2147483680"/>
              <ac:spMk id="21" creationId="{215ED514-AADD-15D2-FE3F-BD5C26AA1DCE}"/>
            </ac:spMkLst>
          </pc:spChg>
          <pc:spChg chg="add mod ord modVis">
            <ac:chgData name="Vermeulen, Sander" userId="e08259fd-81d2-4a86-9b20-28ba02d67a18" providerId="ADAL" clId="{CB5E49D3-3CD4-493D-B616-C455DBEB5ED1}" dt="2023-12-19T09:06:42.221" v="2493" actId="14430"/>
            <ac:spMkLst>
              <pc:docMk/>
              <pc:sldMasterMk cId="582609979" sldId="2147483648"/>
              <pc:sldLayoutMk cId="524280792" sldId="2147483680"/>
              <ac:spMk id="22" creationId="{D2C6E18D-CC15-2012-4379-CBDD6E875838}"/>
            </ac:spMkLst>
          </pc:spChg>
          <pc:spChg chg="del">
            <ac:chgData name="Vermeulen, Sander" userId="e08259fd-81d2-4a86-9b20-28ba02d67a18" providerId="ADAL" clId="{CB5E49D3-3CD4-493D-B616-C455DBEB5ED1}" dt="2023-12-18T10:12:35.246" v="352" actId="478"/>
            <ac:spMkLst>
              <pc:docMk/>
              <pc:sldMasterMk cId="582609979" sldId="2147483648"/>
              <pc:sldLayoutMk cId="524280792" sldId="2147483680"/>
              <ac:spMk id="24" creationId="{E638723A-E23F-8532-D9E2-DA226CFFCFD1}"/>
            </ac:spMkLst>
          </pc:spChg>
          <pc:spChg chg="add del mod">
            <ac:chgData name="Vermeulen, Sander" userId="e08259fd-81d2-4a86-9b20-28ba02d67a18" providerId="ADAL" clId="{CB5E49D3-3CD4-493D-B616-C455DBEB5ED1}" dt="2023-12-18T12:09:09.540" v="988" actId="478"/>
            <ac:spMkLst>
              <pc:docMk/>
              <pc:sldMasterMk cId="582609979" sldId="2147483648"/>
              <pc:sldLayoutMk cId="524280792" sldId="2147483680"/>
              <ac:spMk id="25" creationId="{0719EED8-51DF-3B1A-A0EF-A4AB8750AF9F}"/>
            </ac:spMkLst>
          </pc:spChg>
          <pc:spChg chg="add del mod">
            <ac:chgData name="Vermeulen, Sander" userId="e08259fd-81d2-4a86-9b20-28ba02d67a18" providerId="ADAL" clId="{CB5E49D3-3CD4-493D-B616-C455DBEB5ED1}" dt="2023-12-18T12:09:08.622" v="987" actId="478"/>
            <ac:spMkLst>
              <pc:docMk/>
              <pc:sldMasterMk cId="582609979" sldId="2147483648"/>
              <pc:sldLayoutMk cId="524280792" sldId="2147483680"/>
              <ac:spMk id="26" creationId="{C20DDAC5-15A6-0DD8-54CF-B434BCACC264}"/>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7" creationId="{4DFD1815-D907-1EF7-AA62-0A34FBA0C2AD}"/>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8" creationId="{79F33AB8-0964-BB4D-B1E4-957DDFCB29D4}"/>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9" creationId="{A28A1A61-C0BE-2B13-3A78-529F5DA3F5FE}"/>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30" creationId="{FB2550F0-22EE-0187-7553-78A08B984B9B}"/>
            </ac:spMkLst>
          </pc:spChg>
          <pc:grpChg chg="del">
            <ac:chgData name="Vermeulen, Sander" userId="e08259fd-81d2-4a86-9b20-28ba02d67a18" providerId="ADAL" clId="{CB5E49D3-3CD4-493D-B616-C455DBEB5ED1}" dt="2023-12-18T12:03:00.050" v="920" actId="478"/>
            <ac:grpSpMkLst>
              <pc:docMk/>
              <pc:sldMasterMk cId="582609979" sldId="2147483648"/>
              <pc:sldLayoutMk cId="524280792" sldId="2147483680"/>
              <ac:grpSpMk id="9" creationId="{5DDA5C7F-C514-D631-87DA-C10082A37C8F}"/>
            </ac:grpSpMkLst>
          </pc:grpChg>
          <pc:picChg chg="add del mod ord">
            <ac:chgData name="Vermeulen, Sander" userId="e08259fd-81d2-4a86-9b20-28ba02d67a18" providerId="ADAL" clId="{CB5E49D3-3CD4-493D-B616-C455DBEB5ED1}" dt="2023-12-20T13:02:10.676" v="3631" actId="478"/>
            <ac:picMkLst>
              <pc:docMk/>
              <pc:sldMasterMk cId="582609979" sldId="2147483648"/>
              <pc:sldLayoutMk cId="524280792" sldId="2147483680"/>
              <ac:picMk id="23" creationId="{83290FFF-BD3A-FEB8-215E-A8957EB6B7A3}"/>
            </ac:picMkLst>
          </pc:picChg>
          <pc:cxnChg chg="add mod ord modVis">
            <ac:chgData name="Vermeulen, Sander" userId="e08259fd-81d2-4a86-9b20-28ba02d67a18" providerId="ADAL" clId="{CB5E49D3-3CD4-493D-B616-C455DBEB5ED1}" dt="2023-12-20T08:32:07.072" v="3132" actId="14429"/>
            <ac:cxnSpMkLst>
              <pc:docMk/>
              <pc:sldMasterMk cId="582609979" sldId="2147483648"/>
              <pc:sldLayoutMk cId="524280792" sldId="2147483680"/>
              <ac:cxnSpMk id="16" creationId="{A547F1BE-A357-0035-C17F-79B51F1A243F}"/>
            </ac:cxnSpMkLst>
          </pc:cxnChg>
          <pc:cxnChg chg="add mod ord modVis">
            <ac:chgData name="Vermeulen, Sander" userId="e08259fd-81d2-4a86-9b20-28ba02d67a18" providerId="ADAL" clId="{CB5E49D3-3CD4-493D-B616-C455DBEB5ED1}" dt="2023-12-20T08:32:06.571" v="3131" actId="14429"/>
            <ac:cxnSpMkLst>
              <pc:docMk/>
              <pc:sldMasterMk cId="582609979" sldId="2147483648"/>
              <pc:sldLayoutMk cId="524280792" sldId="2147483680"/>
              <ac:cxnSpMk id="18" creationId="{2BDC6982-5E05-D0D8-2BEA-A731689CD532}"/>
            </ac:cxnSpMkLst>
          </pc:cxnChg>
        </pc:sldLayoutChg>
        <pc:sldLayoutChg chg="addSp delSp modSp mod">
          <pc:chgData name="Vermeulen, Sander" userId="e08259fd-81d2-4a86-9b20-28ba02d67a18" providerId="ADAL" clId="{CB5E49D3-3CD4-493D-B616-C455DBEB5ED1}" dt="2023-12-20T13:01:51.856" v="3627" actId="478"/>
          <pc:sldLayoutMkLst>
            <pc:docMk/>
            <pc:sldMasterMk cId="582609979" sldId="2147483648"/>
            <pc:sldLayoutMk cId="1387212898" sldId="2147483682"/>
          </pc:sldLayoutMkLst>
          <pc:spChg chg="mod">
            <ac:chgData name="Vermeulen, Sander" userId="e08259fd-81d2-4a86-9b20-28ba02d67a18" providerId="ADAL" clId="{CB5E49D3-3CD4-493D-B616-C455DBEB5ED1}" dt="2023-12-20T09:10:22.267" v="3366" actId="12788"/>
            <ac:spMkLst>
              <pc:docMk/>
              <pc:sldMasterMk cId="582609979" sldId="2147483648"/>
              <pc:sldLayoutMk cId="1387212898" sldId="2147483682"/>
              <ac:spMk id="2" creationId="{6F19E014-4ACE-EB8C-D81A-6956EF3C72F5}"/>
            </ac:spMkLst>
          </pc:spChg>
          <pc:spChg chg="add del mod">
            <ac:chgData name="Vermeulen, Sander" userId="e08259fd-81d2-4a86-9b20-28ba02d67a18" providerId="ADAL" clId="{CB5E49D3-3CD4-493D-B616-C455DBEB5ED1}" dt="2023-12-18T07:53:23.897" v="242" actId="478"/>
            <ac:spMkLst>
              <pc:docMk/>
              <pc:sldMasterMk cId="582609979" sldId="2147483648"/>
              <pc:sldLayoutMk cId="1387212898" sldId="2147483682"/>
              <ac:spMk id="3" creationId="{B6522C06-3DE8-97FC-268E-41F5C5D3EC3D}"/>
            </ac:spMkLst>
          </pc:spChg>
          <pc:spChg chg="mod">
            <ac:chgData name="Vermeulen, Sander" userId="e08259fd-81d2-4a86-9b20-28ba02d67a18" providerId="ADAL" clId="{CB5E49D3-3CD4-493D-B616-C455DBEB5ED1}" dt="2023-12-18T12:10:46.841" v="1000" actId="1076"/>
            <ac:spMkLst>
              <pc:docMk/>
              <pc:sldMasterMk cId="582609979" sldId="2147483648"/>
              <pc:sldLayoutMk cId="1387212898" sldId="2147483682"/>
              <ac:spMk id="4" creationId="{31DE1161-19FB-F452-68B5-16351A66F708}"/>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5" creationId="{1B2381A6-D792-7218-964A-4EEB1B9CC22D}"/>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6" creationId="{7D1AE943-5E61-8215-FF49-44DED149BC8D}"/>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7" creationId="{67999E3F-C612-9F42-2F60-60A3F018262F}"/>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8" creationId="{4161E49E-6581-FB08-6117-A5CA5C1CB598}"/>
            </ac:spMkLst>
          </pc:spChg>
          <pc:spChg chg="add del mod">
            <ac:chgData name="Vermeulen, Sander" userId="e08259fd-81d2-4a86-9b20-28ba02d67a18" providerId="ADAL" clId="{CB5E49D3-3CD4-493D-B616-C455DBEB5ED1}" dt="2023-12-18T07:20:22.795" v="20" actId="478"/>
            <ac:spMkLst>
              <pc:docMk/>
              <pc:sldMasterMk cId="582609979" sldId="2147483648"/>
              <pc:sldLayoutMk cId="1387212898" sldId="2147483682"/>
              <ac:spMk id="9" creationId="{396D8612-93B1-0F6C-5C06-F187D23967D4}"/>
            </ac:spMkLst>
          </pc:spChg>
          <pc:spChg chg="mod">
            <ac:chgData name="Vermeulen, Sander" userId="e08259fd-81d2-4a86-9b20-28ba02d67a18" providerId="ADAL" clId="{CB5E49D3-3CD4-493D-B616-C455DBEB5ED1}" dt="2023-12-18T12:11:13.243" v="1003" actId="1076"/>
            <ac:spMkLst>
              <pc:docMk/>
              <pc:sldMasterMk cId="582609979" sldId="2147483648"/>
              <pc:sldLayoutMk cId="1387212898" sldId="2147483682"/>
              <ac:spMk id="10" creationId="{388E0FD7-EE4B-9967-0C37-D07D3F80D801}"/>
            </ac:spMkLst>
          </pc:spChg>
          <pc:spChg chg="del mod">
            <ac:chgData name="Vermeulen, Sander" userId="e08259fd-81d2-4a86-9b20-28ba02d67a18" providerId="ADAL" clId="{CB5E49D3-3CD4-493D-B616-C455DBEB5ED1}" dt="2023-12-18T10:18:45.373" v="380" actId="478"/>
            <ac:spMkLst>
              <pc:docMk/>
              <pc:sldMasterMk cId="582609979" sldId="2147483648"/>
              <pc:sldLayoutMk cId="1387212898" sldId="2147483682"/>
              <ac:spMk id="11" creationId="{888A6F20-090D-0C08-891B-7B4E0DF32015}"/>
            </ac:spMkLst>
          </pc:spChg>
          <pc:spChg chg="mod">
            <ac:chgData name="Vermeulen, Sander" userId="e08259fd-81d2-4a86-9b20-28ba02d67a18" providerId="ADAL" clId="{CB5E49D3-3CD4-493D-B616-C455DBEB5ED1}" dt="2023-12-18T12:11:19.310" v="1004" actId="1076"/>
            <ac:spMkLst>
              <pc:docMk/>
              <pc:sldMasterMk cId="582609979" sldId="2147483648"/>
              <pc:sldLayoutMk cId="1387212898" sldId="2147483682"/>
              <ac:spMk id="12" creationId="{F00A299A-1789-3B01-8005-ABC4A2017B0C}"/>
            </ac:spMkLst>
          </pc:spChg>
          <pc:spChg chg="mod">
            <ac:chgData name="Vermeulen, Sander" userId="e08259fd-81d2-4a86-9b20-28ba02d67a18" providerId="ADAL" clId="{CB5E49D3-3CD4-493D-B616-C455DBEB5ED1}" dt="2023-12-18T12:11:22.900" v="1005" actId="1076"/>
            <ac:spMkLst>
              <pc:docMk/>
              <pc:sldMasterMk cId="582609979" sldId="2147483648"/>
              <pc:sldLayoutMk cId="1387212898" sldId="2147483682"/>
              <ac:spMk id="13" creationId="{5C3819BA-CDB8-7944-C466-E03B4E2C9A7E}"/>
            </ac:spMkLst>
          </pc:spChg>
          <pc:spChg chg="add mod ord">
            <ac:chgData name="Vermeulen, Sander" userId="e08259fd-81d2-4a86-9b20-28ba02d67a18" providerId="ADAL" clId="{CB5E49D3-3CD4-493D-B616-C455DBEB5ED1}" dt="2023-12-19T13:10:20.878" v="2827" actId="1076"/>
            <ac:spMkLst>
              <pc:docMk/>
              <pc:sldMasterMk cId="582609979" sldId="2147483648"/>
              <pc:sldLayoutMk cId="1387212898" sldId="2147483682"/>
              <ac:spMk id="17" creationId="{048B55B4-D6BF-8A04-5D90-9A498A5AC6B5}"/>
            </ac:spMkLst>
          </pc:spChg>
          <pc:spChg chg="add mod ord">
            <ac:chgData name="Vermeulen, Sander" userId="e08259fd-81d2-4a86-9b20-28ba02d67a18" providerId="ADAL" clId="{CB5E49D3-3CD4-493D-B616-C455DBEB5ED1}" dt="2023-12-19T13:10:38.744" v="2829" actId="1076"/>
            <ac:spMkLst>
              <pc:docMk/>
              <pc:sldMasterMk cId="582609979" sldId="2147483648"/>
              <pc:sldLayoutMk cId="1387212898" sldId="2147483682"/>
              <ac:spMk id="18" creationId="{50E25E35-8B3C-6C74-2AD7-DAFDA89C0A01}"/>
            </ac:spMkLst>
          </pc:spChg>
          <pc:spChg chg="add del mod ord">
            <ac:chgData name="Vermeulen, Sander" userId="e08259fd-81d2-4a86-9b20-28ba02d67a18" providerId="ADAL" clId="{CB5E49D3-3CD4-493D-B616-C455DBEB5ED1}" dt="2023-12-18T10:29:50.961" v="467" actId="478"/>
            <ac:spMkLst>
              <pc:docMk/>
              <pc:sldMasterMk cId="582609979" sldId="2147483648"/>
              <pc:sldLayoutMk cId="1387212898" sldId="2147483682"/>
              <ac:spMk id="22" creationId="{4C16AFC9-1237-EFD6-8BA6-CE87D3C38B6E}"/>
            </ac:spMkLst>
          </pc:spChg>
          <pc:spChg chg="add del mod ord">
            <ac:chgData name="Vermeulen, Sander" userId="e08259fd-81d2-4a86-9b20-28ba02d67a18" providerId="ADAL" clId="{CB5E49D3-3CD4-493D-B616-C455DBEB5ED1}" dt="2023-12-18T10:36:55.878" v="555" actId="478"/>
            <ac:spMkLst>
              <pc:docMk/>
              <pc:sldMasterMk cId="582609979" sldId="2147483648"/>
              <pc:sldLayoutMk cId="1387212898" sldId="2147483682"/>
              <ac:spMk id="23" creationId="{C57D4825-CFBF-1EB5-367E-B4C05C382789}"/>
            </ac:spMkLst>
          </pc:spChg>
          <pc:spChg chg="del">
            <ac:chgData name="Vermeulen, Sander" userId="e08259fd-81d2-4a86-9b20-28ba02d67a18" providerId="ADAL" clId="{CB5E49D3-3CD4-493D-B616-C455DBEB5ED1}" dt="2023-12-18T10:12:15.335" v="347" actId="478"/>
            <ac:spMkLst>
              <pc:docMk/>
              <pc:sldMasterMk cId="582609979" sldId="2147483648"/>
              <pc:sldLayoutMk cId="1387212898" sldId="2147483682"/>
              <ac:spMk id="24" creationId="{E638723A-E23F-8532-D9E2-DA226CFFCFD1}"/>
            </ac:spMkLst>
          </pc:spChg>
          <pc:spChg chg="add del mod ord">
            <ac:chgData name="Vermeulen, Sander" userId="e08259fd-81d2-4a86-9b20-28ba02d67a18" providerId="ADAL" clId="{CB5E49D3-3CD4-493D-B616-C455DBEB5ED1}" dt="2023-12-18T10:36:53.881" v="554" actId="478"/>
            <ac:spMkLst>
              <pc:docMk/>
              <pc:sldMasterMk cId="582609979" sldId="2147483648"/>
              <pc:sldLayoutMk cId="1387212898" sldId="2147483682"/>
              <ac:spMk id="25" creationId="{6EF35B61-3D3E-A7B7-CE2E-60B3B33D7CB4}"/>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26" creationId="{19A4FE2A-F43C-F184-90AE-6FE453A4CBDB}"/>
            </ac:spMkLst>
          </pc:spChg>
          <pc:spChg chg="add del mod">
            <ac:chgData name="Vermeulen, Sander" userId="e08259fd-81d2-4a86-9b20-28ba02d67a18" providerId="ADAL" clId="{CB5E49D3-3CD4-493D-B616-C455DBEB5ED1}" dt="2023-12-18T10:31:45.833" v="475" actId="478"/>
            <ac:spMkLst>
              <pc:docMk/>
              <pc:sldMasterMk cId="582609979" sldId="2147483648"/>
              <pc:sldLayoutMk cId="1387212898" sldId="2147483682"/>
              <ac:spMk id="27" creationId="{7417D1A6-5FAB-2B3E-569C-808BA13E8C27}"/>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29" creationId="{1E928B7B-FF23-E2BA-655E-6FE027EE10F2}"/>
            </ac:spMkLst>
          </pc:spChg>
          <pc:spChg chg="mod">
            <ac:chgData name="Vermeulen, Sander" userId="e08259fd-81d2-4a86-9b20-28ba02d67a18" providerId="ADAL" clId="{CB5E49D3-3CD4-493D-B616-C455DBEB5ED1}" dt="2023-12-18T10:40:10.327" v="593" actId="1076"/>
            <ac:spMkLst>
              <pc:docMk/>
              <pc:sldMasterMk cId="582609979" sldId="2147483648"/>
              <pc:sldLayoutMk cId="1387212898" sldId="2147483682"/>
              <ac:spMk id="30" creationId="{9B049E8D-1EFE-3190-7E51-E04A04B7274D}"/>
            </ac:spMkLst>
          </pc:spChg>
          <pc:spChg chg="mod">
            <ac:chgData name="Vermeulen, Sander" userId="e08259fd-81d2-4a86-9b20-28ba02d67a18" providerId="ADAL" clId="{CB5E49D3-3CD4-493D-B616-C455DBEB5ED1}" dt="2023-12-18T10:41:25.065" v="603" actId="1076"/>
            <ac:spMkLst>
              <pc:docMk/>
              <pc:sldMasterMk cId="582609979" sldId="2147483648"/>
              <pc:sldLayoutMk cId="1387212898" sldId="2147483682"/>
              <ac:spMk id="31" creationId="{BBD0F6FE-7C35-6848-99ED-2A91D896180F}"/>
            </ac:spMkLst>
          </pc:spChg>
          <pc:spChg chg="add del mod ord">
            <ac:chgData name="Vermeulen, Sander" userId="e08259fd-81d2-4a86-9b20-28ba02d67a18" providerId="ADAL" clId="{CB5E49D3-3CD4-493D-B616-C455DBEB5ED1}" dt="2023-12-18T10:40:39.174" v="598" actId="478"/>
            <ac:spMkLst>
              <pc:docMk/>
              <pc:sldMasterMk cId="582609979" sldId="2147483648"/>
              <pc:sldLayoutMk cId="1387212898" sldId="2147483682"/>
              <ac:spMk id="34" creationId="{D608EDE1-EDA0-A415-7A95-68C702955F0C}"/>
            </ac:spMkLst>
          </pc:spChg>
          <pc:spChg chg="add del mod ord">
            <ac:chgData name="Vermeulen, Sander" userId="e08259fd-81d2-4a86-9b20-28ba02d67a18" providerId="ADAL" clId="{CB5E49D3-3CD4-493D-B616-C455DBEB5ED1}" dt="2023-12-18T10:40:39.174" v="598" actId="478"/>
            <ac:spMkLst>
              <pc:docMk/>
              <pc:sldMasterMk cId="582609979" sldId="2147483648"/>
              <pc:sldLayoutMk cId="1387212898" sldId="2147483682"/>
              <ac:spMk id="35" creationId="{BC6F6540-8056-DEF2-0284-BEDD3F5AF371}"/>
            </ac:spMkLst>
          </pc:spChg>
          <pc:spChg chg="add del mod ord">
            <ac:chgData name="Vermeulen, Sander" userId="e08259fd-81d2-4a86-9b20-28ba02d67a18" providerId="ADAL" clId="{CB5E49D3-3CD4-493D-B616-C455DBEB5ED1}" dt="2023-12-18T10:41:28.524" v="604" actId="478"/>
            <ac:spMkLst>
              <pc:docMk/>
              <pc:sldMasterMk cId="582609979" sldId="2147483648"/>
              <pc:sldLayoutMk cId="1387212898" sldId="2147483682"/>
              <ac:spMk id="36" creationId="{9CA17228-C9A2-FBD3-1BB3-AB9B4D9BD22D}"/>
            </ac:spMkLst>
          </pc:spChg>
          <pc:spChg chg="add del mod ord">
            <ac:chgData name="Vermeulen, Sander" userId="e08259fd-81d2-4a86-9b20-28ba02d67a18" providerId="ADAL" clId="{CB5E49D3-3CD4-493D-B616-C455DBEB5ED1}" dt="2023-12-18T10:41:28.524" v="604" actId="478"/>
            <ac:spMkLst>
              <pc:docMk/>
              <pc:sldMasterMk cId="582609979" sldId="2147483648"/>
              <pc:sldLayoutMk cId="1387212898" sldId="2147483682"/>
              <ac:spMk id="37" creationId="{8CC6E353-5B71-D11D-1B49-93FF4F2E34E7}"/>
            </ac:spMkLst>
          </pc:spChg>
          <pc:spChg chg="add mod ord modVis">
            <ac:chgData name="Vermeulen, Sander" userId="e08259fd-81d2-4a86-9b20-28ba02d67a18" providerId="ADAL" clId="{CB5E49D3-3CD4-493D-B616-C455DBEB5ED1}" dt="2023-12-18T10:47:23.967" v="637" actId="14430"/>
            <ac:spMkLst>
              <pc:docMk/>
              <pc:sldMasterMk cId="582609979" sldId="2147483648"/>
              <pc:sldLayoutMk cId="1387212898" sldId="2147483682"/>
              <ac:spMk id="38" creationId="{71B6D817-B6BD-5D3B-C482-2942CE54FB52}"/>
            </ac:spMkLst>
          </pc:spChg>
          <pc:spChg chg="del mod">
            <ac:chgData name="Vermeulen, Sander" userId="e08259fd-81d2-4a86-9b20-28ba02d67a18" providerId="ADAL" clId="{CB5E49D3-3CD4-493D-B616-C455DBEB5ED1}" dt="2023-12-18T10:18:47.058" v="382" actId="478"/>
            <ac:spMkLst>
              <pc:docMk/>
              <pc:sldMasterMk cId="582609979" sldId="2147483648"/>
              <pc:sldLayoutMk cId="1387212898" sldId="2147483682"/>
              <ac:spMk id="39" creationId="{43EF358C-C9F4-27F8-09BA-D5ACC62D4B72}"/>
            </ac:spMkLst>
          </pc:spChg>
          <pc:spChg chg="add mod ord modVis">
            <ac:chgData name="Vermeulen, Sander" userId="e08259fd-81d2-4a86-9b20-28ba02d67a18" providerId="ADAL" clId="{CB5E49D3-3CD4-493D-B616-C455DBEB5ED1}" dt="2023-12-18T10:45:24.513" v="624" actId="14430"/>
            <ac:spMkLst>
              <pc:docMk/>
              <pc:sldMasterMk cId="582609979" sldId="2147483648"/>
              <pc:sldLayoutMk cId="1387212898" sldId="2147483682"/>
              <ac:spMk id="40" creationId="{DA25F52B-68C7-5049-CD59-306C46906407}"/>
            </ac:spMkLst>
          </pc:spChg>
          <pc:spChg chg="add mod ord modVis">
            <ac:chgData name="Vermeulen, Sander" userId="e08259fd-81d2-4a86-9b20-28ba02d67a18" providerId="ADAL" clId="{CB5E49D3-3CD4-493D-B616-C455DBEB5ED1}" dt="2023-12-18T10:45:23.960" v="623" actId="14430"/>
            <ac:spMkLst>
              <pc:docMk/>
              <pc:sldMasterMk cId="582609979" sldId="2147483648"/>
              <pc:sldLayoutMk cId="1387212898" sldId="2147483682"/>
              <ac:spMk id="41" creationId="{810F9007-0225-12FD-9C82-0980B9351E10}"/>
            </ac:spMkLst>
          </pc:spChg>
          <pc:grpChg chg="del">
            <ac:chgData name="Vermeulen, Sander" userId="e08259fd-81d2-4a86-9b20-28ba02d67a18" providerId="ADAL" clId="{CB5E49D3-3CD4-493D-B616-C455DBEB5ED1}" dt="2023-12-18T10:18:45.993" v="381" actId="478"/>
            <ac:grpSpMkLst>
              <pc:docMk/>
              <pc:sldMasterMk cId="582609979" sldId="2147483648"/>
              <pc:sldLayoutMk cId="1387212898" sldId="2147483682"/>
              <ac:grpSpMk id="14" creationId="{05490B97-129D-D84B-CC6F-12DE01A1E926}"/>
            </ac:grpSpMkLst>
          </pc:grpChg>
          <pc:picChg chg="add del mod ord modVis">
            <ac:chgData name="Vermeulen, Sander" userId="e08259fd-81d2-4a86-9b20-28ba02d67a18" providerId="ADAL" clId="{CB5E49D3-3CD4-493D-B616-C455DBEB5ED1}" dt="2023-12-20T13:01:51.856" v="3627" actId="478"/>
            <ac:picMkLst>
              <pc:docMk/>
              <pc:sldMasterMk cId="582609979" sldId="2147483648"/>
              <pc:sldLayoutMk cId="1387212898" sldId="2147483682"/>
              <ac:picMk id="19" creationId="{864FE6CE-BC65-09E4-E914-33C3187BB9AE}"/>
            </ac:picMkLst>
          </pc:picChg>
          <pc:picChg chg="add del mod">
            <ac:chgData name="Vermeulen, Sander" userId="e08259fd-81d2-4a86-9b20-28ba02d67a18" providerId="ADAL" clId="{CB5E49D3-3CD4-493D-B616-C455DBEB5ED1}" dt="2023-12-18T10:37:18.803" v="563" actId="478"/>
            <ac:picMkLst>
              <pc:docMk/>
              <pc:sldMasterMk cId="582609979" sldId="2147483648"/>
              <pc:sldLayoutMk cId="1387212898" sldId="2147483682"/>
              <ac:picMk id="28" creationId="{40F6EDCD-FA40-6C65-A49C-8FB21670457B}"/>
            </ac:picMkLst>
          </pc:picChg>
          <pc:picChg chg="add del mod">
            <ac:chgData name="Vermeulen, Sander" userId="e08259fd-81d2-4a86-9b20-28ba02d67a18" providerId="ADAL" clId="{CB5E49D3-3CD4-493D-B616-C455DBEB5ED1}" dt="2023-12-18T10:37:17.538" v="561" actId="478"/>
            <ac:picMkLst>
              <pc:docMk/>
              <pc:sldMasterMk cId="582609979" sldId="2147483648"/>
              <pc:sldLayoutMk cId="1387212898" sldId="2147483682"/>
              <ac:picMk id="32" creationId="{EF6414FF-D67C-F3A0-6AAF-7EBDE865BCF3}"/>
            </ac:picMkLst>
          </pc:picChg>
          <pc:picChg chg="add del mod">
            <ac:chgData name="Vermeulen, Sander" userId="e08259fd-81d2-4a86-9b20-28ba02d67a18" providerId="ADAL" clId="{CB5E49D3-3CD4-493D-B616-C455DBEB5ED1}" dt="2023-12-18T10:37:22.311" v="568" actId="478"/>
            <ac:picMkLst>
              <pc:docMk/>
              <pc:sldMasterMk cId="582609979" sldId="2147483648"/>
              <pc:sldLayoutMk cId="1387212898" sldId="2147483682"/>
              <ac:picMk id="33" creationId="{83173A56-1C3D-4FA2-508C-5B72AC979A5C}"/>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26" creationId="{763E0A43-EE85-F576-5FBA-E4E44B6EC6B2}"/>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28" creationId="{972AC68A-2295-8E70-CB28-F89206DBD21A}"/>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32" creationId="{48D9D94B-8913-556D-0FF9-69E48F57F346}"/>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34" creationId="{21A59F70-D427-4E49-D19E-FD324328F489}"/>
            </ac:picMkLst>
          </pc:picChg>
          <pc:cxnChg chg="add mod ord">
            <ac:chgData name="Vermeulen, Sander" userId="e08259fd-81d2-4a86-9b20-28ba02d67a18" providerId="ADAL" clId="{CB5E49D3-3CD4-493D-B616-C455DBEB5ED1}" dt="2023-12-18T10:53:47.811" v="814" actId="1076"/>
            <ac:cxnSpMkLst>
              <pc:docMk/>
              <pc:sldMasterMk cId="582609979" sldId="2147483648"/>
              <pc:sldLayoutMk cId="1387212898" sldId="2147483682"/>
              <ac:cxnSpMk id="20" creationId="{3225D304-6E5E-946E-2D93-5C9A280E58BF}"/>
            </ac:cxnSpMkLst>
          </pc:cxnChg>
          <pc:cxnChg chg="add mod ord">
            <ac:chgData name="Vermeulen, Sander" userId="e08259fd-81d2-4a86-9b20-28ba02d67a18" providerId="ADAL" clId="{CB5E49D3-3CD4-493D-B616-C455DBEB5ED1}" dt="2023-12-18T10:53:52.734" v="815" actId="1076"/>
            <ac:cxnSpMkLst>
              <pc:docMk/>
              <pc:sldMasterMk cId="582609979" sldId="2147483648"/>
              <pc:sldLayoutMk cId="1387212898" sldId="2147483682"/>
              <ac:cxnSpMk id="21" creationId="{ED64F893-BBB7-B392-C184-DF060C3E7F93}"/>
            </ac:cxnSpMkLst>
          </pc:cxnChg>
        </pc:sldLayoutChg>
        <pc:sldLayoutChg chg="delSp del mod">
          <pc:chgData name="Vermeulen, Sander" userId="e08259fd-81d2-4a86-9b20-28ba02d67a18" providerId="ADAL" clId="{CB5E49D3-3CD4-493D-B616-C455DBEB5ED1}" dt="2023-12-18T13:45:41.157" v="2131" actId="2696"/>
          <pc:sldLayoutMkLst>
            <pc:docMk/>
            <pc:sldMasterMk cId="582609979" sldId="2147483648"/>
            <pc:sldLayoutMk cId="1935215342" sldId="2147483686"/>
          </pc:sldLayoutMkLst>
          <pc:spChg chg="del">
            <ac:chgData name="Vermeulen, Sander" userId="e08259fd-81d2-4a86-9b20-28ba02d67a18" providerId="ADAL" clId="{CB5E49D3-3CD4-493D-B616-C455DBEB5ED1}" dt="2023-12-18T10:13:24.209" v="373" actId="478"/>
            <ac:spMkLst>
              <pc:docMk/>
              <pc:sldMasterMk cId="582609979" sldId="2147483648"/>
              <pc:sldLayoutMk cId="1935215342" sldId="2147483686"/>
              <ac:spMk id="24" creationId="{E638723A-E23F-8532-D9E2-DA226CFFCFD1}"/>
            </ac:spMkLst>
          </pc:spChg>
        </pc:sldLayoutChg>
        <pc:sldLayoutChg chg="delSp del mod">
          <pc:chgData name="Vermeulen, Sander" userId="e08259fd-81d2-4a86-9b20-28ba02d67a18" providerId="ADAL" clId="{CB5E49D3-3CD4-493D-B616-C455DBEB5ED1}" dt="2023-12-18T13:46:33.108" v="2133" actId="2696"/>
          <pc:sldLayoutMkLst>
            <pc:docMk/>
            <pc:sldMasterMk cId="582609979" sldId="2147483648"/>
            <pc:sldLayoutMk cId="2751610889" sldId="2147483687"/>
          </pc:sldLayoutMkLst>
          <pc:spChg chg="del">
            <ac:chgData name="Vermeulen, Sander" userId="e08259fd-81d2-4a86-9b20-28ba02d67a18" providerId="ADAL" clId="{CB5E49D3-3CD4-493D-B616-C455DBEB5ED1}" dt="2023-12-18T10:13:18.144" v="370" actId="478"/>
            <ac:spMkLst>
              <pc:docMk/>
              <pc:sldMasterMk cId="582609979" sldId="2147483648"/>
              <pc:sldLayoutMk cId="2751610889" sldId="2147483687"/>
              <ac:spMk id="24" creationId="{E638723A-E23F-8532-D9E2-DA226CFFCFD1}"/>
            </ac:spMkLst>
          </pc:spChg>
        </pc:sldLayoutChg>
        <pc:sldLayoutChg chg="delSp modSp del mod">
          <pc:chgData name="Vermeulen, Sander" userId="e08259fd-81d2-4a86-9b20-28ba02d67a18" providerId="ADAL" clId="{CB5E49D3-3CD4-493D-B616-C455DBEB5ED1}" dt="2023-12-18T13:45:40.258" v="2130" actId="2696"/>
          <pc:sldLayoutMkLst>
            <pc:docMk/>
            <pc:sldMasterMk cId="582609979" sldId="2147483648"/>
            <pc:sldLayoutMk cId="2864802638" sldId="2147483688"/>
          </pc:sldLayoutMkLst>
          <pc:spChg chg="ord">
            <ac:chgData name="Vermeulen, Sander" userId="e08259fd-81d2-4a86-9b20-28ba02d67a18" providerId="ADAL" clId="{CB5E49D3-3CD4-493D-B616-C455DBEB5ED1}" dt="2023-12-18T10:13:21.069" v="371" actId="167"/>
            <ac:spMkLst>
              <pc:docMk/>
              <pc:sldMasterMk cId="582609979" sldId="2147483648"/>
              <pc:sldLayoutMk cId="2864802638" sldId="2147483688"/>
              <ac:spMk id="14" creationId="{D792022A-87F4-3EA1-9EE9-D07E6D9D3C5D}"/>
            </ac:spMkLst>
          </pc:spChg>
          <pc:spChg chg="del">
            <ac:chgData name="Vermeulen, Sander" userId="e08259fd-81d2-4a86-9b20-28ba02d67a18" providerId="ADAL" clId="{CB5E49D3-3CD4-493D-B616-C455DBEB5ED1}" dt="2023-12-18T10:13:22.924" v="372" actId="478"/>
            <ac:spMkLst>
              <pc:docMk/>
              <pc:sldMasterMk cId="582609979" sldId="2147483648"/>
              <pc:sldLayoutMk cId="2864802638" sldId="2147483688"/>
              <ac:spMk id="24" creationId="{E638723A-E23F-8532-D9E2-DA226CFFCFD1}"/>
            </ac:spMkLst>
          </pc:spChg>
        </pc:sldLayoutChg>
        <pc:sldLayoutChg chg="addSp delSp modSp new del mod ord">
          <pc:chgData name="Vermeulen, Sander" userId="e08259fd-81d2-4a86-9b20-28ba02d67a18" providerId="ADAL" clId="{CB5E49D3-3CD4-493D-B616-C455DBEB5ED1}" dt="2023-12-18T17:36:38.390" v="2399" actId="2696"/>
          <pc:sldLayoutMkLst>
            <pc:docMk/>
            <pc:sldMasterMk cId="582609979" sldId="2147483648"/>
            <pc:sldLayoutMk cId="1743824870" sldId="2147483689"/>
          </pc:sldLayoutMkLst>
          <pc:spChg chg="del">
            <ac:chgData name="Vermeulen, Sander" userId="e08259fd-81d2-4a86-9b20-28ba02d67a18" providerId="ADAL" clId="{CB5E49D3-3CD4-493D-B616-C455DBEB5ED1}" dt="2023-12-18T07:38:41.757" v="155" actId="478"/>
            <ac:spMkLst>
              <pc:docMk/>
              <pc:sldMasterMk cId="582609979" sldId="2147483648"/>
              <pc:sldLayoutMk cId="1743824870" sldId="2147483689"/>
              <ac:spMk id="2" creationId="{D61A8AEF-2081-B190-F1C7-7CA930899D0A}"/>
            </ac:spMkLst>
          </pc:spChg>
          <pc:spChg chg="add del mod">
            <ac:chgData name="Vermeulen, Sander" userId="e08259fd-81d2-4a86-9b20-28ba02d67a18" providerId="ADAL" clId="{CB5E49D3-3CD4-493D-B616-C455DBEB5ED1}" dt="2023-12-18T07:46:37.714" v="216" actId="478"/>
            <ac:spMkLst>
              <pc:docMk/>
              <pc:sldMasterMk cId="582609979" sldId="2147483648"/>
              <pc:sldLayoutMk cId="1743824870" sldId="2147483689"/>
              <ac:spMk id="4" creationId="{8A35E9FF-9673-CEFD-F44A-3AE05F23FEF4}"/>
            </ac:spMkLst>
          </pc:spChg>
          <pc:spChg chg="add mod ord">
            <ac:chgData name="Vermeulen, Sander" userId="e08259fd-81d2-4a86-9b20-28ba02d67a18" providerId="ADAL" clId="{CB5E49D3-3CD4-493D-B616-C455DBEB5ED1}" dt="2023-12-18T12:30:51.222" v="1175" actId="13244"/>
            <ac:spMkLst>
              <pc:docMk/>
              <pc:sldMasterMk cId="582609979" sldId="2147483648"/>
              <pc:sldLayoutMk cId="1743824870" sldId="2147483689"/>
              <ac:spMk id="5" creationId="{C8E810BC-BB83-0EF4-A68A-11710F6ADC62}"/>
            </ac:spMkLst>
          </pc:spChg>
          <pc:spChg chg="add del mod">
            <ac:chgData name="Vermeulen, Sander" userId="e08259fd-81d2-4a86-9b20-28ba02d67a18" providerId="ADAL" clId="{CB5E49D3-3CD4-493D-B616-C455DBEB5ED1}" dt="2023-12-18T07:56:44.834" v="255" actId="478"/>
            <ac:spMkLst>
              <pc:docMk/>
              <pc:sldMasterMk cId="582609979" sldId="2147483648"/>
              <pc:sldLayoutMk cId="1743824870" sldId="2147483689"/>
              <ac:spMk id="6" creationId="{59036007-333E-07D6-1F98-845C07686648}"/>
            </ac:spMkLst>
          </pc:spChg>
          <pc:spChg chg="add mod ord">
            <ac:chgData name="Vermeulen, Sander" userId="e08259fd-81d2-4a86-9b20-28ba02d67a18" providerId="ADAL" clId="{CB5E49D3-3CD4-493D-B616-C455DBEB5ED1}" dt="2023-12-18T12:31:02.754" v="1177" actId="13244"/>
            <ac:spMkLst>
              <pc:docMk/>
              <pc:sldMasterMk cId="582609979" sldId="2147483648"/>
              <pc:sldLayoutMk cId="1743824870" sldId="2147483689"/>
              <ac:spMk id="8" creationId="{D2D695B2-2980-84BF-A44A-4D9E100B6A2D}"/>
            </ac:spMkLst>
          </pc:spChg>
          <pc:spChg chg="add del mod">
            <ac:chgData name="Vermeulen, Sander" userId="e08259fd-81d2-4a86-9b20-28ba02d67a18" providerId="ADAL" clId="{CB5E49D3-3CD4-493D-B616-C455DBEB5ED1}" dt="2023-12-18T07:39:30.477" v="169" actId="478"/>
            <ac:spMkLst>
              <pc:docMk/>
              <pc:sldMasterMk cId="582609979" sldId="2147483648"/>
              <pc:sldLayoutMk cId="1743824870" sldId="2147483689"/>
              <ac:spMk id="9" creationId="{E92844DA-A1D6-A858-3A6C-6DB7749DC68B}"/>
            </ac:spMkLst>
          </pc:spChg>
          <pc:spChg chg="add del mod">
            <ac:chgData name="Vermeulen, Sander" userId="e08259fd-81d2-4a86-9b20-28ba02d67a18" providerId="ADAL" clId="{CB5E49D3-3CD4-493D-B616-C455DBEB5ED1}" dt="2023-12-18T07:39:27.975" v="167" actId="478"/>
            <ac:spMkLst>
              <pc:docMk/>
              <pc:sldMasterMk cId="582609979" sldId="2147483648"/>
              <pc:sldLayoutMk cId="1743824870" sldId="2147483689"/>
              <ac:spMk id="10" creationId="{BFEA3BB8-01F7-6B7E-62FC-7852FF226690}"/>
            </ac:spMkLst>
          </pc:spChg>
          <pc:spChg chg="add del mod">
            <ac:chgData name="Vermeulen, Sander" userId="e08259fd-81d2-4a86-9b20-28ba02d67a18" providerId="ADAL" clId="{CB5E49D3-3CD4-493D-B616-C455DBEB5ED1}" dt="2023-12-18T07:39:29.429" v="168" actId="478"/>
            <ac:spMkLst>
              <pc:docMk/>
              <pc:sldMasterMk cId="582609979" sldId="2147483648"/>
              <pc:sldLayoutMk cId="1743824870" sldId="2147483689"/>
              <ac:spMk id="11" creationId="{41E92E36-8F94-1824-AA20-34B98D361424}"/>
            </ac:spMkLst>
          </pc:spChg>
          <pc:spChg chg="add del mod">
            <ac:chgData name="Vermeulen, Sander" userId="e08259fd-81d2-4a86-9b20-28ba02d67a18" providerId="ADAL" clId="{CB5E49D3-3CD4-493D-B616-C455DBEB5ED1}" dt="2023-12-18T07:39:27.373" v="166" actId="478"/>
            <ac:spMkLst>
              <pc:docMk/>
              <pc:sldMasterMk cId="582609979" sldId="2147483648"/>
              <pc:sldLayoutMk cId="1743824870" sldId="2147483689"/>
              <ac:spMk id="12" creationId="{723BA578-C095-ACFF-0A92-D7AD5D2D0BC3}"/>
            </ac:spMkLst>
          </pc:spChg>
          <pc:spChg chg="add del mod">
            <ac:chgData name="Vermeulen, Sander" userId="e08259fd-81d2-4a86-9b20-28ba02d67a18" providerId="ADAL" clId="{CB5E49D3-3CD4-493D-B616-C455DBEB5ED1}" dt="2023-12-18T07:39:31.511" v="170" actId="478"/>
            <ac:spMkLst>
              <pc:docMk/>
              <pc:sldMasterMk cId="582609979" sldId="2147483648"/>
              <pc:sldLayoutMk cId="1743824870" sldId="2147483689"/>
              <ac:spMk id="13" creationId="{C93F743A-6993-71CE-FD3E-25157B7C24BE}"/>
            </ac:spMkLst>
          </pc:spChg>
          <pc:spChg chg="add mod ord">
            <ac:chgData name="Vermeulen, Sander" userId="e08259fd-81d2-4a86-9b20-28ba02d67a18" providerId="ADAL" clId="{CB5E49D3-3CD4-493D-B616-C455DBEB5ED1}" dt="2023-12-18T12:31:21.584" v="1180" actId="962"/>
            <ac:spMkLst>
              <pc:docMk/>
              <pc:sldMasterMk cId="582609979" sldId="2147483648"/>
              <pc:sldLayoutMk cId="1743824870" sldId="2147483689"/>
              <ac:spMk id="16" creationId="{04DF77A6-1736-356F-A506-7281562CC5FC}"/>
            </ac:spMkLst>
          </pc:spChg>
          <pc:spChg chg="add mod">
            <ac:chgData name="Vermeulen, Sander" userId="e08259fd-81d2-4a86-9b20-28ba02d67a18" providerId="ADAL" clId="{CB5E49D3-3CD4-493D-B616-C455DBEB5ED1}" dt="2023-12-18T07:39:25.525" v="165"/>
            <ac:spMkLst>
              <pc:docMk/>
              <pc:sldMasterMk cId="582609979" sldId="2147483648"/>
              <pc:sldLayoutMk cId="1743824870" sldId="2147483689"/>
              <ac:spMk id="17" creationId="{6469007A-B799-7446-6BFC-FAE50801745C}"/>
            </ac:spMkLst>
          </pc:spChg>
          <pc:spChg chg="add mod">
            <ac:chgData name="Vermeulen, Sander" userId="e08259fd-81d2-4a86-9b20-28ba02d67a18" providerId="ADAL" clId="{CB5E49D3-3CD4-493D-B616-C455DBEB5ED1}" dt="2023-12-18T07:39:25.190" v="164"/>
            <ac:spMkLst>
              <pc:docMk/>
              <pc:sldMasterMk cId="582609979" sldId="2147483648"/>
              <pc:sldLayoutMk cId="1743824870" sldId="2147483689"/>
              <ac:spMk id="18" creationId="{D1A77169-79F4-C7B2-040F-0ADA5F47B38B}"/>
            </ac:spMkLst>
          </pc:spChg>
          <pc:spChg chg="add del mod">
            <ac:chgData name="Vermeulen, Sander" userId="e08259fd-81d2-4a86-9b20-28ba02d67a18" providerId="ADAL" clId="{CB5E49D3-3CD4-493D-B616-C455DBEB5ED1}" dt="2023-12-18T07:46:37.147" v="215" actId="478"/>
            <ac:spMkLst>
              <pc:docMk/>
              <pc:sldMasterMk cId="582609979" sldId="2147483648"/>
              <pc:sldLayoutMk cId="1743824870" sldId="2147483689"/>
              <ac:spMk id="19" creationId="{B8198EDF-4663-A9E6-0F11-4D2A216B98D5}"/>
            </ac:spMkLst>
          </pc:spChg>
          <pc:spChg chg="add del mod">
            <ac:chgData name="Vermeulen, Sander" userId="e08259fd-81d2-4a86-9b20-28ba02d67a18" providerId="ADAL" clId="{CB5E49D3-3CD4-493D-B616-C455DBEB5ED1}" dt="2023-12-18T07:46:39.336" v="218" actId="478"/>
            <ac:spMkLst>
              <pc:docMk/>
              <pc:sldMasterMk cId="582609979" sldId="2147483648"/>
              <pc:sldLayoutMk cId="1743824870" sldId="2147483689"/>
              <ac:spMk id="20" creationId="{5DAD7EA4-A93C-DCC2-C004-6DCBF20DCB9A}"/>
            </ac:spMkLst>
          </pc:spChg>
          <pc:spChg chg="add mod">
            <ac:chgData name="Vermeulen, Sander" userId="e08259fd-81d2-4a86-9b20-28ba02d67a18" providerId="ADAL" clId="{CB5E49D3-3CD4-493D-B616-C455DBEB5ED1}" dt="2023-12-18T12:31:34.922" v="1183" actId="962"/>
            <ac:spMkLst>
              <pc:docMk/>
              <pc:sldMasterMk cId="582609979" sldId="2147483648"/>
              <pc:sldLayoutMk cId="1743824870" sldId="2147483689"/>
              <ac:spMk id="21" creationId="{8548F7D7-8105-5D9E-9100-031F4E66ADC1}"/>
            </ac:spMkLst>
          </pc:spChg>
          <pc:spChg chg="add mod ord">
            <ac:chgData name="Vermeulen, Sander" userId="e08259fd-81d2-4a86-9b20-28ba02d67a18" providerId="ADAL" clId="{CB5E49D3-3CD4-493D-B616-C455DBEB5ED1}" dt="2023-12-18T12:31:29.330" v="1182" actId="962"/>
            <ac:spMkLst>
              <pc:docMk/>
              <pc:sldMasterMk cId="582609979" sldId="2147483648"/>
              <pc:sldLayoutMk cId="1743824870" sldId="2147483689"/>
              <ac:spMk id="22" creationId="{EB561CEC-8DA0-72E9-2D9C-D9FDB4F344CB}"/>
            </ac:spMkLst>
          </pc:spChg>
          <pc:spChg chg="add del mod">
            <ac:chgData name="Vermeulen, Sander" userId="e08259fd-81d2-4a86-9b20-28ba02d67a18" providerId="ADAL" clId="{CB5E49D3-3CD4-493D-B616-C455DBEB5ED1}" dt="2023-12-18T07:41:10.671" v="193" actId="478"/>
            <ac:spMkLst>
              <pc:docMk/>
              <pc:sldMasterMk cId="582609979" sldId="2147483648"/>
              <pc:sldLayoutMk cId="1743824870" sldId="2147483689"/>
              <ac:spMk id="23" creationId="{D219AC4C-1AA2-1A9A-0366-E3081E588876}"/>
            </ac:spMkLst>
          </pc:spChg>
          <pc:spChg chg="add del mod">
            <ac:chgData name="Vermeulen, Sander" userId="e08259fd-81d2-4a86-9b20-28ba02d67a18" providerId="ADAL" clId="{CB5E49D3-3CD4-493D-B616-C455DBEB5ED1}" dt="2023-12-18T07:46:38.409" v="217" actId="478"/>
            <ac:spMkLst>
              <pc:docMk/>
              <pc:sldMasterMk cId="582609979" sldId="2147483648"/>
              <pc:sldLayoutMk cId="1743824870" sldId="2147483689"/>
              <ac:spMk id="24" creationId="{FF6797C3-D769-4D07-E9AC-058106AA62EF}"/>
            </ac:spMkLst>
          </pc:spChg>
          <pc:spChg chg="add del mod">
            <ac:chgData name="Vermeulen, Sander" userId="e08259fd-81d2-4a86-9b20-28ba02d67a18" providerId="ADAL" clId="{CB5E49D3-3CD4-493D-B616-C455DBEB5ED1}" dt="2023-12-18T07:46:40.162" v="219" actId="478"/>
            <ac:spMkLst>
              <pc:docMk/>
              <pc:sldMasterMk cId="582609979" sldId="2147483648"/>
              <pc:sldLayoutMk cId="1743824870" sldId="2147483689"/>
              <ac:spMk id="25" creationId="{D3F81F67-4270-2363-E9CD-BBA7F4EA6D49}"/>
            </ac:spMkLst>
          </pc:spChg>
          <pc:spChg chg="mod topLvl">
            <ac:chgData name="Vermeulen, Sander" userId="e08259fd-81d2-4a86-9b20-28ba02d67a18" providerId="ADAL" clId="{CB5E49D3-3CD4-493D-B616-C455DBEB5ED1}" dt="2023-12-18T08:03:07.999" v="298" actId="207"/>
            <ac:spMkLst>
              <pc:docMk/>
              <pc:sldMasterMk cId="582609979" sldId="2147483648"/>
              <pc:sldLayoutMk cId="1743824870" sldId="2147483689"/>
              <ac:spMk id="29" creationId="{109314FD-52A1-70F2-32B6-C6FA9B70FB5B}"/>
            </ac:spMkLst>
          </pc:spChg>
          <pc:spChg chg="add mod">
            <ac:chgData name="Vermeulen, Sander" userId="e08259fd-81d2-4a86-9b20-28ba02d67a18" providerId="ADAL" clId="{CB5E49D3-3CD4-493D-B616-C455DBEB5ED1}" dt="2023-12-18T08:02:19.786" v="291"/>
            <ac:spMkLst>
              <pc:docMk/>
              <pc:sldMasterMk cId="582609979" sldId="2147483648"/>
              <pc:sldLayoutMk cId="1743824870" sldId="2147483689"/>
              <ac:spMk id="32" creationId="{715B7F23-765E-EED3-A4BD-9AB7226B2706}"/>
            </ac:spMkLst>
          </pc:spChg>
          <pc:spChg chg="add mod">
            <ac:chgData name="Vermeulen, Sander" userId="e08259fd-81d2-4a86-9b20-28ba02d67a18" providerId="ADAL" clId="{CB5E49D3-3CD4-493D-B616-C455DBEB5ED1}" dt="2023-12-18T08:02:17.462" v="289"/>
            <ac:spMkLst>
              <pc:docMk/>
              <pc:sldMasterMk cId="582609979" sldId="2147483648"/>
              <pc:sldLayoutMk cId="1743824870" sldId="2147483689"/>
              <ac:spMk id="33" creationId="{FF64949B-8CAE-EB17-3D84-703D728948B7}"/>
            </ac:spMkLst>
          </pc:spChg>
          <pc:spChg chg="add mod">
            <ac:chgData name="Vermeulen, Sander" userId="e08259fd-81d2-4a86-9b20-28ba02d67a18" providerId="ADAL" clId="{CB5E49D3-3CD4-493D-B616-C455DBEB5ED1}" dt="2023-12-18T08:09:17.001" v="333" actId="164"/>
            <ac:spMkLst>
              <pc:docMk/>
              <pc:sldMasterMk cId="582609979" sldId="2147483648"/>
              <pc:sldLayoutMk cId="1743824870" sldId="2147483689"/>
              <ac:spMk id="34" creationId="{24414389-E262-FCD5-80A4-155AF948F8EF}"/>
            </ac:spMkLst>
          </pc:spChg>
          <pc:spChg chg="add mod">
            <ac:chgData name="Vermeulen, Sander" userId="e08259fd-81d2-4a86-9b20-28ba02d67a18" providerId="ADAL" clId="{CB5E49D3-3CD4-493D-B616-C455DBEB5ED1}" dt="2023-12-18T08:09:30.196" v="334" actId="164"/>
            <ac:spMkLst>
              <pc:docMk/>
              <pc:sldMasterMk cId="582609979" sldId="2147483648"/>
              <pc:sldLayoutMk cId="1743824870" sldId="2147483689"/>
              <ac:spMk id="35" creationId="{897A904C-C2B0-F4E3-C091-57D2FA1D23F4}"/>
            </ac:spMkLst>
          </pc:spChg>
          <pc:spChg chg="add mod">
            <ac:chgData name="Vermeulen, Sander" userId="e08259fd-81d2-4a86-9b20-28ba02d67a18" providerId="ADAL" clId="{CB5E49D3-3CD4-493D-B616-C455DBEB5ED1}" dt="2023-12-18T08:09:17.001" v="333" actId="164"/>
            <ac:spMkLst>
              <pc:docMk/>
              <pc:sldMasterMk cId="582609979" sldId="2147483648"/>
              <pc:sldLayoutMk cId="1743824870" sldId="2147483689"/>
              <ac:spMk id="36" creationId="{60797840-05F5-223B-7785-998EF4A4C7EF}"/>
            </ac:spMkLst>
          </pc:spChg>
          <pc:spChg chg="add mod">
            <ac:chgData name="Vermeulen, Sander" userId="e08259fd-81d2-4a86-9b20-28ba02d67a18" providerId="ADAL" clId="{CB5E49D3-3CD4-493D-B616-C455DBEB5ED1}" dt="2023-12-18T08:09:30.196" v="334" actId="164"/>
            <ac:spMkLst>
              <pc:docMk/>
              <pc:sldMasterMk cId="582609979" sldId="2147483648"/>
              <pc:sldLayoutMk cId="1743824870" sldId="2147483689"/>
              <ac:spMk id="37" creationId="{E02A3C2A-01A6-3120-207D-00F0D4585401}"/>
            </ac:spMkLst>
          </pc:spChg>
          <pc:grpChg chg="add del mod">
            <ac:chgData name="Vermeulen, Sander" userId="e08259fd-81d2-4a86-9b20-28ba02d67a18" providerId="ADAL" clId="{CB5E49D3-3CD4-493D-B616-C455DBEB5ED1}" dt="2023-12-18T08:00:46.559" v="264" actId="165"/>
            <ac:grpSpMkLst>
              <pc:docMk/>
              <pc:sldMasterMk cId="582609979" sldId="2147483648"/>
              <pc:sldLayoutMk cId="1743824870" sldId="2147483689"/>
              <ac:grpSpMk id="28" creationId="{239F6F61-FE66-963C-098F-B11E74E0CAFD}"/>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1" creationId="{B899F298-ADA8-0264-B191-E603C9E9E940}"/>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8" creationId="{9C269F3C-F1AE-0A45-8C7B-6E62454F2714}"/>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9" creationId="{9FE046DC-E42D-701B-35A1-68775FC32BC5}"/>
            </ac:grpSpMkLst>
          </pc:grpChg>
          <pc:picChg chg="add del mod">
            <ac:chgData name="Vermeulen, Sander" userId="e08259fd-81d2-4a86-9b20-28ba02d67a18" providerId="ADAL" clId="{CB5E49D3-3CD4-493D-B616-C455DBEB5ED1}" dt="2023-12-18T07:40:07.477" v="179" actId="478"/>
            <ac:picMkLst>
              <pc:docMk/>
              <pc:sldMasterMk cId="582609979" sldId="2147483648"/>
              <pc:sldLayoutMk cId="1743824870" sldId="2147483689"/>
              <ac:picMk id="3" creationId="{426662B1-69F8-207D-AC9E-26D50173F151}"/>
            </ac:picMkLst>
          </pc:picChg>
          <pc:picChg chg="add del mod">
            <ac:chgData name="Vermeulen, Sander" userId="e08259fd-81d2-4a86-9b20-28ba02d67a18" providerId="ADAL" clId="{CB5E49D3-3CD4-493D-B616-C455DBEB5ED1}" dt="2023-12-18T07:40:09.765" v="180" actId="478"/>
            <ac:picMkLst>
              <pc:docMk/>
              <pc:sldMasterMk cId="582609979" sldId="2147483648"/>
              <pc:sldLayoutMk cId="1743824870" sldId="2147483689"/>
              <ac:picMk id="7" creationId="{50981AF3-C1EA-2C6A-5042-583FF816BEC3}"/>
            </ac:picMkLst>
          </pc:picChg>
          <pc:picChg chg="add mod">
            <ac:chgData name="Vermeulen, Sander" userId="e08259fd-81d2-4a86-9b20-28ba02d67a18" providerId="ADAL" clId="{CB5E49D3-3CD4-493D-B616-C455DBEB5ED1}" dt="2023-12-18T12:31:12.025" v="1178" actId="962"/>
            <ac:picMkLst>
              <pc:docMk/>
              <pc:sldMasterMk cId="582609979" sldId="2147483648"/>
              <pc:sldLayoutMk cId="1743824870" sldId="2147483689"/>
              <ac:picMk id="27" creationId="{E12B2AF9-FA11-7325-6F35-82BBC7D01B9C}"/>
            </ac:picMkLst>
          </pc:picChg>
          <pc:picChg chg="mod topLvl">
            <ac:chgData name="Vermeulen, Sander" userId="e08259fd-81d2-4a86-9b20-28ba02d67a18" providerId="ADAL" clId="{CB5E49D3-3CD4-493D-B616-C455DBEB5ED1}" dt="2023-12-18T08:02:19.786" v="291"/>
            <ac:picMkLst>
              <pc:docMk/>
              <pc:sldMasterMk cId="582609979" sldId="2147483648"/>
              <pc:sldLayoutMk cId="1743824870" sldId="2147483689"/>
              <ac:picMk id="30" creationId="{0ED01D1E-8D8D-749D-89A5-4537DE726A2A}"/>
            </ac:picMkLst>
          </pc:picChg>
          <pc:cxnChg chg="add mod">
            <ac:chgData name="Vermeulen, Sander" userId="e08259fd-81d2-4a86-9b20-28ba02d67a18" providerId="ADAL" clId="{CB5E49D3-3CD4-493D-B616-C455DBEB5ED1}" dt="2023-12-18T12:32:06.012" v="1187" actId="962"/>
            <ac:cxnSpMkLst>
              <pc:docMk/>
              <pc:sldMasterMk cId="582609979" sldId="2147483648"/>
              <pc:sldLayoutMk cId="1743824870" sldId="2147483689"/>
              <ac:cxnSpMk id="14" creationId="{05B0000E-CB62-82A2-E0B8-AE2010E700FA}"/>
            </ac:cxnSpMkLst>
          </pc:cxnChg>
          <pc:cxnChg chg="add mod ord">
            <ac:chgData name="Vermeulen, Sander" userId="e08259fd-81d2-4a86-9b20-28ba02d67a18" providerId="ADAL" clId="{CB5E49D3-3CD4-493D-B616-C455DBEB5ED1}" dt="2023-12-18T12:31:59.182" v="1186" actId="962"/>
            <ac:cxnSpMkLst>
              <pc:docMk/>
              <pc:sldMasterMk cId="582609979" sldId="2147483648"/>
              <pc:sldLayoutMk cId="1743824870" sldId="2147483689"/>
              <ac:cxnSpMk id="15" creationId="{658A1A85-0B9E-3DC0-4198-73399E6F2402}"/>
            </ac:cxnSpMkLst>
          </pc:cxnChg>
        </pc:sldLayoutChg>
        <pc:sldLayoutChg chg="modSp add del mod ord modTransition">
          <pc:chgData name="Vermeulen, Sander" userId="e08259fd-81d2-4a86-9b20-28ba02d67a18" providerId="ADAL" clId="{CB5E49D3-3CD4-493D-B616-C455DBEB5ED1}" dt="2023-12-18T12:32:10.892" v="1188" actId="2696"/>
          <pc:sldLayoutMkLst>
            <pc:docMk/>
            <pc:sldMasterMk cId="582609979" sldId="2147483648"/>
            <pc:sldLayoutMk cId="1331572097" sldId="2147483690"/>
          </pc:sldLayoutMkLst>
          <pc:spChg chg="mod">
            <ac:chgData name="Vermeulen, Sander" userId="e08259fd-81d2-4a86-9b20-28ba02d67a18" providerId="ADAL" clId="{CB5E49D3-3CD4-493D-B616-C455DBEB5ED1}" dt="2023-12-18T11:49:24.458" v="888" actId="207"/>
            <ac:spMkLst>
              <pc:docMk/>
              <pc:sldMasterMk cId="582609979" sldId="2147483648"/>
              <pc:sldLayoutMk cId="1331572097" sldId="2147483690"/>
              <ac:spMk id="5" creationId="{C8E810BC-BB83-0EF4-A68A-11710F6ADC62}"/>
            </ac:spMkLst>
          </pc:spChg>
          <pc:spChg chg="mod">
            <ac:chgData name="Vermeulen, Sander" userId="e08259fd-81d2-4a86-9b20-28ba02d67a18" providerId="ADAL" clId="{CB5E49D3-3CD4-493D-B616-C455DBEB5ED1}" dt="2023-12-18T11:49:24.458" v="888" actId="207"/>
            <ac:spMkLst>
              <pc:docMk/>
              <pc:sldMasterMk cId="582609979" sldId="2147483648"/>
              <pc:sldLayoutMk cId="1331572097" sldId="2147483690"/>
              <ac:spMk id="8" creationId="{D2D695B2-2980-84BF-A44A-4D9E100B6A2D}"/>
            </ac:spMkLst>
          </pc:spChg>
        </pc:sldLayoutChg>
        <pc:sldLayoutChg chg="modSp add del mod modTransition">
          <pc:chgData name="Vermeulen, Sander" userId="e08259fd-81d2-4a86-9b20-28ba02d67a18" providerId="ADAL" clId="{CB5E49D3-3CD4-493D-B616-C455DBEB5ED1}" dt="2023-12-18T17:36:39.407" v="2400" actId="2696"/>
          <pc:sldLayoutMkLst>
            <pc:docMk/>
            <pc:sldMasterMk cId="582609979" sldId="2147483648"/>
            <pc:sldLayoutMk cId="2081849948" sldId="2147483690"/>
          </pc:sldLayoutMkLst>
          <pc:spChg chg="mod">
            <ac:chgData name="Vermeulen, Sander" userId="e08259fd-81d2-4a86-9b20-28ba02d67a18" providerId="ADAL" clId="{CB5E49D3-3CD4-493D-B616-C455DBEB5ED1}" dt="2023-12-18T12:32:22.124" v="1190" actId="207"/>
            <ac:spMkLst>
              <pc:docMk/>
              <pc:sldMasterMk cId="582609979" sldId="2147483648"/>
              <pc:sldLayoutMk cId="2081849948" sldId="2147483690"/>
              <ac:spMk id="5" creationId="{C8E810BC-BB83-0EF4-A68A-11710F6ADC62}"/>
            </ac:spMkLst>
          </pc:spChg>
          <pc:spChg chg="mod">
            <ac:chgData name="Vermeulen, Sander" userId="e08259fd-81d2-4a86-9b20-28ba02d67a18" providerId="ADAL" clId="{CB5E49D3-3CD4-493D-B616-C455DBEB5ED1}" dt="2023-12-18T12:32:22.124" v="1190" actId="207"/>
            <ac:spMkLst>
              <pc:docMk/>
              <pc:sldMasterMk cId="582609979" sldId="2147483648"/>
              <pc:sldLayoutMk cId="2081849948" sldId="2147483690"/>
              <ac:spMk id="8" creationId="{D2D695B2-2980-84BF-A44A-4D9E100B6A2D}"/>
            </ac:spMkLst>
          </pc:spChg>
        </pc:sldLayoutChg>
        <pc:sldLayoutChg chg="addSp delSp modSp add del mod modTransition">
          <pc:chgData name="Vermeulen, Sander" userId="e08259fd-81d2-4a86-9b20-28ba02d67a18" providerId="ADAL" clId="{CB5E49D3-3CD4-493D-B616-C455DBEB5ED1}" dt="2023-12-20T12:23:31.581" v="3588" actId="478"/>
          <pc:sldLayoutMkLst>
            <pc:docMk/>
            <pc:sldMasterMk cId="447926890" sldId="2147483699"/>
            <pc:sldLayoutMk cId="3791835919" sldId="2147483691"/>
          </pc:sldLayoutMkLst>
          <pc:spChg chg="add mod">
            <ac:chgData name="Vermeulen, Sander" userId="e08259fd-81d2-4a86-9b20-28ba02d67a18" providerId="ADAL" clId="{CB5E49D3-3CD4-493D-B616-C455DBEB5ED1}" dt="2023-12-19T13:20:12.676" v="2999" actId="1076"/>
            <ac:spMkLst>
              <pc:docMk/>
              <pc:sldMasterMk cId="447926890" sldId="2147483699"/>
              <pc:sldLayoutMk cId="3791835919" sldId="2147483691"/>
              <ac:spMk id="2" creationId="{69F9A901-6834-F308-5315-65C7004B944A}"/>
            </ac:spMkLst>
          </pc:spChg>
          <pc:spChg chg="del">
            <ac:chgData name="Vermeulen, Sander" userId="e08259fd-81d2-4a86-9b20-28ba02d67a18" providerId="ADAL" clId="{CB5E49D3-3CD4-493D-B616-C455DBEB5ED1}" dt="2023-12-18T13:48:04.048" v="2140" actId="478"/>
            <ac:spMkLst>
              <pc:docMk/>
              <pc:sldMasterMk cId="447926890" sldId="2147483699"/>
              <pc:sldLayoutMk cId="3791835919" sldId="2147483691"/>
              <ac:spMk id="3" creationId="{7AD222FE-C5E0-A8FA-E370-81E6E376DF77}"/>
            </ac:spMkLst>
          </pc:spChg>
          <pc:spChg chg="add del mod ord">
            <ac:chgData name="Vermeulen, Sander" userId="e08259fd-81d2-4a86-9b20-28ba02d67a18" providerId="ADAL" clId="{CB5E49D3-3CD4-493D-B616-C455DBEB5ED1}" dt="2023-12-20T12:21:53.313" v="3575" actId="167"/>
            <ac:spMkLst>
              <pc:docMk/>
              <pc:sldMasterMk cId="447926890" sldId="2147483699"/>
              <pc:sldLayoutMk cId="3791835919" sldId="2147483691"/>
              <ac:spMk id="4" creationId="{C3BC3A2F-4675-19BD-64F6-A4D78F37C250}"/>
            </ac:spMkLst>
          </pc:spChg>
          <pc:spChg chg="del">
            <ac:chgData name="Vermeulen, Sander" userId="e08259fd-81d2-4a86-9b20-28ba02d67a18" providerId="ADAL" clId="{CB5E49D3-3CD4-493D-B616-C455DBEB5ED1}" dt="2023-12-18T13:48:04.048" v="2140" actId="478"/>
            <ac:spMkLst>
              <pc:docMk/>
              <pc:sldMasterMk cId="447926890" sldId="2147483699"/>
              <pc:sldLayoutMk cId="3791835919" sldId="2147483691"/>
              <ac:spMk id="5" creationId="{295BBC29-5DB9-8D27-B682-D13C9FC9512B}"/>
            </ac:spMkLst>
          </pc:spChg>
          <pc:spChg chg="add mod">
            <ac:chgData name="Vermeulen, Sander" userId="e08259fd-81d2-4a86-9b20-28ba02d67a18" providerId="ADAL" clId="{CB5E49D3-3CD4-493D-B616-C455DBEB5ED1}" dt="2023-12-19T13:43:24.754" v="3121" actId="1076"/>
            <ac:spMkLst>
              <pc:docMk/>
              <pc:sldMasterMk cId="447926890" sldId="2147483699"/>
              <pc:sldLayoutMk cId="3791835919" sldId="2147483691"/>
              <ac:spMk id="5" creationId="{F90926BB-70BC-D38A-A118-B8C1E92D36E4}"/>
            </ac:spMkLst>
          </pc:spChg>
          <pc:spChg chg="add mod ord">
            <ac:chgData name="Vermeulen, Sander" userId="e08259fd-81d2-4a86-9b20-28ba02d67a18" providerId="ADAL" clId="{CB5E49D3-3CD4-493D-B616-C455DBEB5ED1}" dt="2023-12-19T13:25:30.824" v="3059" actId="962"/>
            <ac:spMkLst>
              <pc:docMk/>
              <pc:sldMasterMk cId="447926890" sldId="2147483699"/>
              <pc:sldLayoutMk cId="3791835919" sldId="2147483691"/>
              <ac:spMk id="6" creationId="{5A8407EA-D23C-CC16-BD95-CFEE7CAC600D}"/>
            </ac:spMkLst>
          </pc:spChg>
          <pc:spChg chg="del">
            <ac:chgData name="Vermeulen, Sander" userId="e08259fd-81d2-4a86-9b20-28ba02d67a18" providerId="ADAL" clId="{CB5E49D3-3CD4-493D-B616-C455DBEB5ED1}" dt="2023-12-18T13:48:04.048" v="2140" actId="478"/>
            <ac:spMkLst>
              <pc:docMk/>
              <pc:sldMasterMk cId="447926890" sldId="2147483699"/>
              <pc:sldLayoutMk cId="3791835919" sldId="2147483691"/>
              <ac:spMk id="10" creationId="{79C5A450-F904-4990-F8B1-1711DCE53D94}"/>
            </ac:spMkLst>
          </pc:spChg>
          <pc:spChg chg="add del">
            <ac:chgData name="Vermeulen, Sander" userId="e08259fd-81d2-4a86-9b20-28ba02d67a18" providerId="ADAL" clId="{CB5E49D3-3CD4-493D-B616-C455DBEB5ED1}" dt="2023-12-19T13:36:05.885" v="3066" actId="11529"/>
            <ac:spMkLst>
              <pc:docMk/>
              <pc:sldMasterMk cId="447926890" sldId="2147483699"/>
              <pc:sldLayoutMk cId="3791835919" sldId="2147483691"/>
              <ac:spMk id="11" creationId="{F7FE04BA-D4DB-36AD-96C0-7F01F37C53FC}"/>
            </ac:spMkLst>
          </pc:spChg>
          <pc:spChg chg="add mod">
            <ac:chgData name="Vermeulen, Sander" userId="e08259fd-81d2-4a86-9b20-28ba02d67a18" providerId="ADAL" clId="{CB5E49D3-3CD4-493D-B616-C455DBEB5ED1}" dt="2023-12-20T12:21:28.001" v="3573" actId="242"/>
            <ac:spMkLst>
              <pc:docMk/>
              <pc:sldMasterMk cId="447926890" sldId="2147483699"/>
              <pc:sldLayoutMk cId="3791835919" sldId="2147483691"/>
              <ac:spMk id="12" creationId="{020DFB18-8400-3A6A-1B45-156A4F3F11DA}"/>
            </ac:spMkLst>
          </pc:spChg>
          <pc:spChg chg="add mod">
            <ac:chgData name="Vermeulen, Sander" userId="e08259fd-81d2-4a86-9b20-28ba02d67a18" providerId="ADAL" clId="{CB5E49D3-3CD4-493D-B616-C455DBEB5ED1}" dt="2023-12-20T12:21:43.009" v="3574" actId="1076"/>
            <ac:spMkLst>
              <pc:docMk/>
              <pc:sldMasterMk cId="447926890" sldId="2147483699"/>
              <pc:sldLayoutMk cId="3791835919" sldId="2147483691"/>
              <ac:spMk id="13" creationId="{E1654063-6CFB-3175-4EB9-88205E27C096}"/>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5" creationId="{3606EC8A-6CD5-ECE7-B671-7F7D0DE612D5}"/>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6" creationId="{282FB1EA-AD86-FBF5-6145-2F0347F5D2F4}"/>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8" creationId="{50670AD4-3980-DAE6-0E50-8BA30CC58870}"/>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9" creationId="{324F7851-45AE-6AA8-C7BE-124DC2DDAF02}"/>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21" creationId="{EC3615B9-ACCF-8B7C-946A-C9882A7A24CE}"/>
            </ac:spMkLst>
          </pc:spChg>
          <pc:grpChg chg="add del mod">
            <ac:chgData name="Vermeulen, Sander" userId="e08259fd-81d2-4a86-9b20-28ba02d67a18" providerId="ADAL" clId="{CB5E49D3-3CD4-493D-B616-C455DBEB5ED1}" dt="2023-12-20T12:23:31.581" v="3588" actId="478"/>
            <ac:grpSpMkLst>
              <pc:docMk/>
              <pc:sldMasterMk cId="447926890" sldId="2147483699"/>
              <pc:sldLayoutMk cId="3791835919" sldId="2147483691"/>
              <ac:grpSpMk id="14" creationId="{763783DB-2615-6B26-4044-F4C7D43E26F5}"/>
            </ac:grpSpMkLst>
          </pc:grpChg>
          <pc:grpChg chg="add mod">
            <ac:chgData name="Vermeulen, Sander" userId="e08259fd-81d2-4a86-9b20-28ba02d67a18" providerId="ADAL" clId="{CB5E49D3-3CD4-493D-B616-C455DBEB5ED1}" dt="2023-12-20T12:22:43.318" v="3586" actId="1038"/>
            <ac:grpSpMkLst>
              <pc:docMk/>
              <pc:sldMasterMk cId="447926890" sldId="2147483699"/>
              <pc:sldLayoutMk cId="3791835919" sldId="2147483691"/>
              <ac:grpSpMk id="17" creationId="{137BA7C0-861F-657D-0614-9BF696F16CC6}"/>
            </ac:grpSpMkLst>
          </pc:grpChg>
          <pc:grpChg chg="add mod">
            <ac:chgData name="Vermeulen, Sander" userId="e08259fd-81d2-4a86-9b20-28ba02d67a18" providerId="ADAL" clId="{CB5E49D3-3CD4-493D-B616-C455DBEB5ED1}" dt="2023-12-20T12:22:29.279" v="3579" actId="14100"/>
            <ac:grpSpMkLst>
              <pc:docMk/>
              <pc:sldMasterMk cId="447926890" sldId="2147483699"/>
              <pc:sldLayoutMk cId="3791835919" sldId="2147483691"/>
              <ac:grpSpMk id="20" creationId="{E0E0FE9B-B453-4E2A-06DB-18F5EE95F736}"/>
            </ac:grpSpMkLst>
          </pc:grpChg>
          <pc:picChg chg="add mod ord modCrop">
            <ac:chgData name="Vermeulen, Sander" userId="e08259fd-81d2-4a86-9b20-28ba02d67a18" providerId="ADAL" clId="{CB5E49D3-3CD4-493D-B616-C455DBEB5ED1}" dt="2023-12-20T12:21:56.678" v="3576" actId="167"/>
            <ac:picMkLst>
              <pc:docMk/>
              <pc:sldMasterMk cId="447926890" sldId="2147483699"/>
              <pc:sldLayoutMk cId="3791835919" sldId="2147483691"/>
              <ac:picMk id="3" creationId="{0A139FFF-2196-CCE8-6FC6-237B75A0FA5E}"/>
            </ac:picMkLst>
          </pc:picChg>
          <pc:picChg chg="del">
            <ac:chgData name="Vermeulen, Sander" userId="e08259fd-81d2-4a86-9b20-28ba02d67a18" providerId="ADAL" clId="{CB5E49D3-3CD4-493D-B616-C455DBEB5ED1}" dt="2023-12-18T13:48:04.048" v="2140" actId="478"/>
            <ac:picMkLst>
              <pc:docMk/>
              <pc:sldMasterMk cId="447926890" sldId="2147483699"/>
              <pc:sldLayoutMk cId="3791835919" sldId="2147483691"/>
              <ac:picMk id="4" creationId="{216E9978-5F99-9628-7EC3-5A08735E5EF3}"/>
            </ac:picMkLst>
          </pc:picChg>
          <pc:picChg chg="add del mod">
            <ac:chgData name="Vermeulen, Sander" userId="e08259fd-81d2-4a86-9b20-28ba02d67a18" providerId="ADAL" clId="{CB5E49D3-3CD4-493D-B616-C455DBEB5ED1}" dt="2023-12-18T13:50:50.509" v="2169" actId="478"/>
            <ac:picMkLst>
              <pc:docMk/>
              <pc:sldMasterMk cId="447926890" sldId="2147483699"/>
              <pc:sldLayoutMk cId="3791835919" sldId="2147483691"/>
              <ac:picMk id="6" creationId="{27514ECE-D3D5-B987-FCC8-C96F1B1BC75D}"/>
            </ac:picMkLst>
          </pc:picChg>
          <pc:picChg chg="add mod">
            <ac:chgData name="Vermeulen, Sander" userId="e08259fd-81d2-4a86-9b20-28ba02d67a18" providerId="ADAL" clId="{CB5E49D3-3CD4-493D-B616-C455DBEB5ED1}" dt="2023-12-19T13:25:59.609" v="3062" actId="962"/>
            <ac:picMkLst>
              <pc:docMk/>
              <pc:sldMasterMk cId="447926890" sldId="2147483699"/>
              <pc:sldLayoutMk cId="3791835919" sldId="2147483691"/>
              <ac:picMk id="7" creationId="{46EB2217-A003-8D02-9463-4CFE5530196E}"/>
            </ac:picMkLst>
          </pc:picChg>
          <pc:picChg chg="add del mod">
            <ac:chgData name="Vermeulen, Sander" userId="e08259fd-81d2-4a86-9b20-28ba02d67a18" providerId="ADAL" clId="{CB5E49D3-3CD4-493D-B616-C455DBEB5ED1}" dt="2023-12-18T13:57:45.318" v="2310" actId="478"/>
            <ac:picMkLst>
              <pc:docMk/>
              <pc:sldMasterMk cId="447926890" sldId="2147483699"/>
              <pc:sldLayoutMk cId="3791835919" sldId="2147483691"/>
              <ac:picMk id="8" creationId="{62A26D93-C81E-2125-5843-782D86707655}"/>
            </ac:picMkLst>
          </pc:picChg>
          <pc:picChg chg="add mod ord">
            <ac:chgData name="Vermeulen, Sander" userId="e08259fd-81d2-4a86-9b20-28ba02d67a18" providerId="ADAL" clId="{CB5E49D3-3CD4-493D-B616-C455DBEB5ED1}" dt="2023-12-19T13:26:39.168" v="3065" actId="13244"/>
            <ac:picMkLst>
              <pc:docMk/>
              <pc:sldMasterMk cId="447926890" sldId="2147483699"/>
              <pc:sldLayoutMk cId="3791835919" sldId="2147483691"/>
              <ac:picMk id="8" creationId="{8FE78579-8A2D-FE18-A750-5684E5218E20}"/>
            </ac:picMkLst>
          </pc:picChg>
          <pc:picChg chg="add mod">
            <ac:chgData name="Vermeulen, Sander" userId="e08259fd-81d2-4a86-9b20-28ba02d67a18" providerId="ADAL" clId="{CB5E49D3-3CD4-493D-B616-C455DBEB5ED1}" dt="2023-12-19T13:26:31.650" v="3064" actId="962"/>
            <ac:picMkLst>
              <pc:docMk/>
              <pc:sldMasterMk cId="447926890" sldId="2147483699"/>
              <pc:sldLayoutMk cId="3791835919" sldId="2147483691"/>
              <ac:picMk id="10" creationId="{0CE7D5B1-E0E5-B218-AEC3-D89803686A9D}"/>
            </ac:picMkLst>
          </pc:picChg>
          <pc:picChg chg="mod">
            <ac:chgData name="Vermeulen, Sander" userId="e08259fd-81d2-4a86-9b20-28ba02d67a18" providerId="ADAL" clId="{CB5E49D3-3CD4-493D-B616-C455DBEB5ED1}" dt="2023-12-20T12:22:14.602" v="3577"/>
            <ac:picMkLst>
              <pc:docMk/>
              <pc:sldMasterMk cId="447926890" sldId="2147483699"/>
              <pc:sldLayoutMk cId="3791835919" sldId="2147483691"/>
              <ac:picMk id="22" creationId="{62227359-C4D5-ED4E-5FE7-9A93E2FEFEB4}"/>
            </ac:picMkLst>
          </pc:picChg>
        </pc:sldLayoutChg>
        <pc:sldLayoutChg chg="del">
          <pc:chgData name="Vermeulen, Sander" userId="e08259fd-81d2-4a86-9b20-28ba02d67a18" providerId="ADAL" clId="{CB5E49D3-3CD4-493D-B616-C455DBEB5ED1}" dt="2023-12-18T14:52:31.846" v="2387" actId="2696"/>
          <pc:sldLayoutMkLst>
            <pc:docMk/>
            <pc:sldMasterMk cId="582609979" sldId="2147483648"/>
            <pc:sldLayoutMk cId="609241640" sldId="2147483699"/>
          </pc:sldLayoutMkLst>
        </pc:sldLayoutChg>
      </pc:sldMasterChg>
      <pc:sldMasterChg chg="addSp delSp modSp new del mod addSldLayout delSldLayout modSldLayout">
        <pc:chgData name="Vermeulen, Sander" userId="e08259fd-81d2-4a86-9b20-28ba02d67a18" providerId="ADAL" clId="{CB5E49D3-3CD4-493D-B616-C455DBEB5ED1}" dt="2023-12-18T13:57:51.828" v="2312" actId="2696"/>
        <pc:sldMasterMkLst>
          <pc:docMk/>
          <pc:sldMasterMk cId="1658266762" sldId="2147483692"/>
        </pc:sldMasterMkLst>
        <pc:spChg chg="del">
          <ac:chgData name="Vermeulen, Sander" userId="e08259fd-81d2-4a86-9b20-28ba02d67a18" providerId="ADAL" clId="{CB5E49D3-3CD4-493D-B616-C455DBEB5ED1}" dt="2023-12-18T13:48:40.848" v="2159" actId="478"/>
          <ac:spMkLst>
            <pc:docMk/>
            <pc:sldMasterMk cId="1658266762" sldId="2147483692"/>
            <ac:spMk id="2" creationId="{D5E0D13A-91CC-30FD-C052-6C1403C4EEC9}"/>
          </ac:spMkLst>
        </pc:spChg>
        <pc:spChg chg="del">
          <ac:chgData name="Vermeulen, Sander" userId="e08259fd-81d2-4a86-9b20-28ba02d67a18" providerId="ADAL" clId="{CB5E49D3-3CD4-493D-B616-C455DBEB5ED1}" dt="2023-12-18T13:48:40.848" v="2159" actId="478"/>
          <ac:spMkLst>
            <pc:docMk/>
            <pc:sldMasterMk cId="1658266762" sldId="2147483692"/>
            <ac:spMk id="3" creationId="{A524F505-DDDE-3B02-C346-FB2BFBBFA6AA}"/>
          </ac:spMkLst>
        </pc:spChg>
        <pc:spChg chg="del">
          <ac:chgData name="Vermeulen, Sander" userId="e08259fd-81d2-4a86-9b20-28ba02d67a18" providerId="ADAL" clId="{CB5E49D3-3CD4-493D-B616-C455DBEB5ED1}" dt="2023-12-18T13:48:40.848" v="2159" actId="478"/>
          <ac:spMkLst>
            <pc:docMk/>
            <pc:sldMasterMk cId="1658266762" sldId="2147483692"/>
            <ac:spMk id="4" creationId="{24879291-7A9F-6529-539B-B99F7FF154BD}"/>
          </ac:spMkLst>
        </pc:spChg>
        <pc:spChg chg="del">
          <ac:chgData name="Vermeulen, Sander" userId="e08259fd-81d2-4a86-9b20-28ba02d67a18" providerId="ADAL" clId="{CB5E49D3-3CD4-493D-B616-C455DBEB5ED1}" dt="2023-12-18T13:48:40.848" v="2159" actId="478"/>
          <ac:spMkLst>
            <pc:docMk/>
            <pc:sldMasterMk cId="1658266762" sldId="2147483692"/>
            <ac:spMk id="5" creationId="{5A0825C7-2EA6-763C-2E76-6F87B56CDBA5}"/>
          </ac:spMkLst>
        </pc:spChg>
        <pc:spChg chg="del">
          <ac:chgData name="Vermeulen, Sander" userId="e08259fd-81d2-4a86-9b20-28ba02d67a18" providerId="ADAL" clId="{CB5E49D3-3CD4-493D-B616-C455DBEB5ED1}" dt="2023-12-18T13:48:40.848" v="2159" actId="478"/>
          <ac:spMkLst>
            <pc:docMk/>
            <pc:sldMasterMk cId="1658266762" sldId="2147483692"/>
            <ac:spMk id="6" creationId="{D098A60F-61BF-4300-48FC-5EB161F71CA5}"/>
          </ac:spMkLst>
        </pc:spChg>
        <pc:picChg chg="add mod">
          <ac:chgData name="Vermeulen, Sander" userId="e08259fd-81d2-4a86-9b20-28ba02d67a18" providerId="ADAL" clId="{CB5E49D3-3CD4-493D-B616-C455DBEB5ED1}" dt="2023-12-18T13:48:51.138" v="2162" actId="14100"/>
          <ac:picMkLst>
            <pc:docMk/>
            <pc:sldMasterMk cId="1658266762" sldId="2147483692"/>
            <ac:picMk id="8" creationId="{B5616A28-E8C8-C591-4439-76EBFAC1172F}"/>
          </ac:picMkLst>
        </pc:picChg>
        <pc:sldLayoutChg chg="new del replId">
          <pc:chgData name="Vermeulen, Sander" userId="e08259fd-81d2-4a86-9b20-28ba02d67a18" providerId="ADAL" clId="{CB5E49D3-3CD4-493D-B616-C455DBEB5ED1}" dt="2023-12-18T13:48:32.468" v="2147" actId="2696"/>
          <pc:sldLayoutMkLst>
            <pc:docMk/>
            <pc:sldMasterMk cId="1658266762" sldId="2147483692"/>
            <pc:sldLayoutMk cId="1906230192" sldId="2147483693"/>
          </pc:sldLayoutMkLst>
        </pc:sldLayoutChg>
        <pc:sldLayoutChg chg="delSp new del mod replId">
          <pc:chgData name="Vermeulen, Sander" userId="e08259fd-81d2-4a86-9b20-28ba02d67a18" providerId="ADAL" clId="{CB5E49D3-3CD4-493D-B616-C455DBEB5ED1}" dt="2023-12-18T13:57:51.039" v="2311" actId="2696"/>
          <pc:sldLayoutMkLst>
            <pc:docMk/>
            <pc:sldMasterMk cId="1658266762" sldId="2147483692"/>
            <pc:sldLayoutMk cId="3789293503" sldId="2147483693"/>
          </pc:sldLayoutMkLst>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2" creationId="{09F8EDC9-3227-0A61-3478-291ADD371016}"/>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3" creationId="{B197A797-809B-88B2-7A76-B841B7BD2FC5}"/>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4" creationId="{8595C928-906F-1CF3-BD17-F1E8FFB0B7CC}"/>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5" creationId="{39B1A95C-33DD-A19C-9C2D-D6153E5C9281}"/>
            </ac:spMkLst>
          </pc:spChg>
        </pc:sldLayoutChg>
        <pc:sldLayoutChg chg="new del replId">
          <pc:chgData name="Vermeulen, Sander" userId="e08259fd-81d2-4a86-9b20-28ba02d67a18" providerId="ADAL" clId="{CB5E49D3-3CD4-493D-B616-C455DBEB5ED1}" dt="2023-12-18T13:48:32.479" v="2148" actId="2696"/>
          <pc:sldLayoutMkLst>
            <pc:docMk/>
            <pc:sldMasterMk cId="1658266762" sldId="2147483692"/>
            <pc:sldLayoutMk cId="3790350503" sldId="2147483694"/>
          </pc:sldLayoutMkLst>
        </pc:sldLayoutChg>
        <pc:sldLayoutChg chg="new del replId">
          <pc:chgData name="Vermeulen, Sander" userId="e08259fd-81d2-4a86-9b20-28ba02d67a18" providerId="ADAL" clId="{CB5E49D3-3CD4-493D-B616-C455DBEB5ED1}" dt="2023-12-18T13:48:32.493" v="2149" actId="2696"/>
          <pc:sldLayoutMkLst>
            <pc:docMk/>
            <pc:sldMasterMk cId="1658266762" sldId="2147483692"/>
            <pc:sldLayoutMk cId="3644783661" sldId="2147483695"/>
          </pc:sldLayoutMkLst>
        </pc:sldLayoutChg>
        <pc:sldLayoutChg chg="new del replId">
          <pc:chgData name="Vermeulen, Sander" userId="e08259fd-81d2-4a86-9b20-28ba02d67a18" providerId="ADAL" clId="{CB5E49D3-3CD4-493D-B616-C455DBEB5ED1}" dt="2023-12-18T13:48:32.507" v="2150" actId="2696"/>
          <pc:sldLayoutMkLst>
            <pc:docMk/>
            <pc:sldMasterMk cId="1658266762" sldId="2147483692"/>
            <pc:sldLayoutMk cId="89440949" sldId="2147483696"/>
          </pc:sldLayoutMkLst>
        </pc:sldLayoutChg>
        <pc:sldLayoutChg chg="new del replId">
          <pc:chgData name="Vermeulen, Sander" userId="e08259fd-81d2-4a86-9b20-28ba02d67a18" providerId="ADAL" clId="{CB5E49D3-3CD4-493D-B616-C455DBEB5ED1}" dt="2023-12-18T13:48:32.523" v="2151" actId="2696"/>
          <pc:sldLayoutMkLst>
            <pc:docMk/>
            <pc:sldMasterMk cId="1658266762" sldId="2147483692"/>
            <pc:sldLayoutMk cId="3235544382" sldId="2147483697"/>
          </pc:sldLayoutMkLst>
        </pc:sldLayoutChg>
        <pc:sldLayoutChg chg="new del replId">
          <pc:chgData name="Vermeulen, Sander" userId="e08259fd-81d2-4a86-9b20-28ba02d67a18" providerId="ADAL" clId="{CB5E49D3-3CD4-493D-B616-C455DBEB5ED1}" dt="2023-12-18T13:48:32.532" v="2152" actId="2696"/>
          <pc:sldLayoutMkLst>
            <pc:docMk/>
            <pc:sldMasterMk cId="1658266762" sldId="2147483692"/>
            <pc:sldLayoutMk cId="62821134" sldId="2147483698"/>
          </pc:sldLayoutMkLst>
        </pc:sldLayoutChg>
        <pc:sldLayoutChg chg="new del replId">
          <pc:chgData name="Vermeulen, Sander" userId="e08259fd-81d2-4a86-9b20-28ba02d67a18" providerId="ADAL" clId="{CB5E49D3-3CD4-493D-B616-C455DBEB5ED1}" dt="2023-12-18T13:48:32.548" v="2153" actId="2696"/>
          <pc:sldLayoutMkLst>
            <pc:docMk/>
            <pc:sldMasterMk cId="1658266762" sldId="2147483692"/>
            <pc:sldLayoutMk cId="27309127" sldId="2147483699"/>
          </pc:sldLayoutMkLst>
        </pc:sldLayoutChg>
        <pc:sldLayoutChg chg="new del replId">
          <pc:chgData name="Vermeulen, Sander" userId="e08259fd-81d2-4a86-9b20-28ba02d67a18" providerId="ADAL" clId="{CB5E49D3-3CD4-493D-B616-C455DBEB5ED1}" dt="2023-12-18T13:48:32.558" v="2154" actId="2696"/>
          <pc:sldLayoutMkLst>
            <pc:docMk/>
            <pc:sldMasterMk cId="1658266762" sldId="2147483692"/>
            <pc:sldLayoutMk cId="2344917849" sldId="2147483700"/>
          </pc:sldLayoutMkLst>
        </pc:sldLayoutChg>
        <pc:sldLayoutChg chg="new del replId">
          <pc:chgData name="Vermeulen, Sander" userId="e08259fd-81d2-4a86-9b20-28ba02d67a18" providerId="ADAL" clId="{CB5E49D3-3CD4-493D-B616-C455DBEB5ED1}" dt="2023-12-18T13:48:32.572" v="2155" actId="2696"/>
          <pc:sldLayoutMkLst>
            <pc:docMk/>
            <pc:sldMasterMk cId="1658266762" sldId="2147483692"/>
            <pc:sldLayoutMk cId="2828950785" sldId="2147483701"/>
          </pc:sldLayoutMkLst>
        </pc:sldLayoutChg>
        <pc:sldLayoutChg chg="new del replId">
          <pc:chgData name="Vermeulen, Sander" userId="e08259fd-81d2-4a86-9b20-28ba02d67a18" providerId="ADAL" clId="{CB5E49D3-3CD4-493D-B616-C455DBEB5ED1}" dt="2023-12-18T13:48:32.579" v="2156" actId="2696"/>
          <pc:sldLayoutMkLst>
            <pc:docMk/>
            <pc:sldMasterMk cId="1658266762" sldId="2147483692"/>
            <pc:sldLayoutMk cId="2489813168" sldId="2147483702"/>
          </pc:sldLayoutMkLst>
        </pc:sldLayoutChg>
        <pc:sldLayoutChg chg="new del replId">
          <pc:chgData name="Vermeulen, Sander" userId="e08259fd-81d2-4a86-9b20-28ba02d67a18" providerId="ADAL" clId="{CB5E49D3-3CD4-493D-B616-C455DBEB5ED1}" dt="2023-12-18T13:48:34.218" v="2157" actId="2696"/>
          <pc:sldLayoutMkLst>
            <pc:docMk/>
            <pc:sldMasterMk cId="1658266762" sldId="2147483692"/>
            <pc:sldLayoutMk cId="660367965" sldId="2147483703"/>
          </pc:sldLayoutMkLst>
        </pc:sldLayoutChg>
      </pc:sldMasterChg>
      <pc:sldMasterChg chg="addSp delSp modSp new mod addSldLayout delSldLayout modSldLayout">
        <pc:chgData name="Vermeulen, Sander" userId="e08259fd-81d2-4a86-9b20-28ba02d67a18" providerId="ADAL" clId="{CB5E49D3-3CD4-493D-B616-C455DBEB5ED1}" dt="2023-12-20T13:03:04.375" v="3645" actId="478"/>
        <pc:sldMasterMkLst>
          <pc:docMk/>
          <pc:sldMasterMk cId="3287193470" sldId="2147483692"/>
        </pc:sldMasterMkLst>
        <pc:spChg chg="del">
          <ac:chgData name="Vermeulen, Sander" userId="e08259fd-81d2-4a86-9b20-28ba02d67a18" providerId="ADAL" clId="{CB5E49D3-3CD4-493D-B616-C455DBEB5ED1}" dt="2023-12-18T13:58:12.348" v="2324" actId="478"/>
          <ac:spMkLst>
            <pc:docMk/>
            <pc:sldMasterMk cId="3287193470" sldId="2147483692"/>
            <ac:spMk id="2" creationId="{D43AF15A-7479-EE8A-0915-B169E164EBBC}"/>
          </ac:spMkLst>
        </pc:spChg>
        <pc:spChg chg="del">
          <ac:chgData name="Vermeulen, Sander" userId="e08259fd-81d2-4a86-9b20-28ba02d67a18" providerId="ADAL" clId="{CB5E49D3-3CD4-493D-B616-C455DBEB5ED1}" dt="2023-12-18T13:58:12.348" v="2324" actId="478"/>
          <ac:spMkLst>
            <pc:docMk/>
            <pc:sldMasterMk cId="3287193470" sldId="2147483692"/>
            <ac:spMk id="3" creationId="{08D46B2B-C50B-AAC6-0C23-317B001A1845}"/>
          </ac:spMkLst>
        </pc:spChg>
        <pc:spChg chg="del">
          <ac:chgData name="Vermeulen, Sander" userId="e08259fd-81d2-4a86-9b20-28ba02d67a18" providerId="ADAL" clId="{CB5E49D3-3CD4-493D-B616-C455DBEB5ED1}" dt="2023-12-18T13:58:12.348" v="2324" actId="478"/>
          <ac:spMkLst>
            <pc:docMk/>
            <pc:sldMasterMk cId="3287193470" sldId="2147483692"/>
            <ac:spMk id="4" creationId="{ABC754BA-CC78-0F03-8343-395D148DBAFD}"/>
          </ac:spMkLst>
        </pc:spChg>
        <pc:spChg chg="del">
          <ac:chgData name="Vermeulen, Sander" userId="e08259fd-81d2-4a86-9b20-28ba02d67a18" providerId="ADAL" clId="{CB5E49D3-3CD4-493D-B616-C455DBEB5ED1}" dt="2023-12-18T13:58:12.348" v="2324" actId="478"/>
          <ac:spMkLst>
            <pc:docMk/>
            <pc:sldMasterMk cId="3287193470" sldId="2147483692"/>
            <ac:spMk id="5" creationId="{E026AE95-13EF-9145-D0B1-FD603ABC5D7B}"/>
          </ac:spMkLst>
        </pc:spChg>
        <pc:spChg chg="del">
          <ac:chgData name="Vermeulen, Sander" userId="e08259fd-81d2-4a86-9b20-28ba02d67a18" providerId="ADAL" clId="{CB5E49D3-3CD4-493D-B616-C455DBEB5ED1}" dt="2023-12-18T13:58:12.348" v="2324" actId="478"/>
          <ac:spMkLst>
            <pc:docMk/>
            <pc:sldMasterMk cId="3287193470" sldId="2147483692"/>
            <ac:spMk id="6" creationId="{627D5810-8CF8-616A-C844-E8BE1157B214}"/>
          </ac:spMkLst>
        </pc:spChg>
        <pc:picChg chg="add mod">
          <ac:chgData name="Vermeulen, Sander" userId="e08259fd-81d2-4a86-9b20-28ba02d67a18" providerId="ADAL" clId="{CB5E49D3-3CD4-493D-B616-C455DBEB5ED1}" dt="2023-12-20T13:02:52.562" v="3642"/>
          <ac:picMkLst>
            <pc:docMk/>
            <pc:sldMasterMk cId="3287193470" sldId="2147483692"/>
            <ac:picMk id="2" creationId="{8E9BC036-BAC9-81D3-326A-B2C0E4E0C513}"/>
          </ac:picMkLst>
        </pc:picChg>
        <pc:sldLayoutChg chg="delSp new del mod replId">
          <pc:chgData name="Vermeulen, Sander" userId="e08259fd-81d2-4a86-9b20-28ba02d67a18" providerId="ADAL" clId="{CB5E49D3-3CD4-493D-B616-C455DBEB5ED1}" dt="2023-12-18T13:58:28.978" v="2326" actId="2696"/>
          <pc:sldLayoutMkLst>
            <pc:docMk/>
            <pc:sldMasterMk cId="3287193470" sldId="2147483692"/>
            <pc:sldLayoutMk cId="3162789823" sldId="2147483693"/>
          </pc:sldLayoutMkLst>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2" creationId="{7956D7F8-2064-3A37-C361-2B8D8EBCDEE6}"/>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3" creationId="{BDDED340-768A-7C1A-A755-FED8FD868BEF}"/>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4" creationId="{BCB68F8A-CE69-3D03-BB2F-EF070D454288}"/>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5" creationId="{4AF2DE19-08B9-436C-0241-E67EBFF8C83D}"/>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6" creationId="{EDF0F1AF-5B18-D04E-C49F-1052ECA89B81}"/>
            </ac:spMkLst>
          </pc:spChg>
        </pc:sldLayoutChg>
        <pc:sldLayoutChg chg="new del replId">
          <pc:chgData name="Vermeulen, Sander" userId="e08259fd-81d2-4a86-9b20-28ba02d67a18" providerId="ADAL" clId="{CB5E49D3-3CD4-493D-B616-C455DBEB5ED1}" dt="2023-12-18T13:58:09.178" v="2315" actId="2696"/>
          <pc:sldLayoutMkLst>
            <pc:docMk/>
            <pc:sldMasterMk cId="3287193470" sldId="2147483692"/>
            <pc:sldLayoutMk cId="53197342" sldId="2147483694"/>
          </pc:sldLayoutMkLst>
        </pc:sldLayoutChg>
        <pc:sldLayoutChg chg="delSp modSp mod">
          <pc:chgData name="Vermeulen, Sander" userId="e08259fd-81d2-4a86-9b20-28ba02d67a18" providerId="ADAL" clId="{CB5E49D3-3CD4-493D-B616-C455DBEB5ED1}" dt="2023-12-20T13:03:02.602" v="3644" actId="478"/>
          <pc:sldLayoutMkLst>
            <pc:docMk/>
            <pc:sldMasterMk cId="3287193470" sldId="2147483692"/>
            <pc:sldLayoutMk cId="3472353611" sldId="2147483694"/>
          </pc:sldLayoutMkLst>
          <pc:spChg chg="mod">
            <ac:chgData name="Vermeulen, Sander" userId="e08259fd-81d2-4a86-9b20-28ba02d67a18" providerId="ADAL" clId="{CB5E49D3-3CD4-493D-B616-C455DBEB5ED1}" dt="2023-12-19T09:31:41.406" v="2818" actId="1076"/>
            <ac:spMkLst>
              <pc:docMk/>
              <pc:sldMasterMk cId="3287193470" sldId="2147483692"/>
              <pc:sldLayoutMk cId="3472353611" sldId="2147483694"/>
              <ac:spMk id="5" creationId="{C8E810BC-BB83-0EF4-A68A-11710F6ADC62}"/>
            </ac:spMkLst>
          </pc:spChg>
          <pc:spChg chg="mod">
            <ac:chgData name="Vermeulen, Sander" userId="e08259fd-81d2-4a86-9b20-28ba02d67a18" providerId="ADAL" clId="{CB5E49D3-3CD4-493D-B616-C455DBEB5ED1}" dt="2023-12-19T09:31:43.665" v="2819" actId="1076"/>
            <ac:spMkLst>
              <pc:docMk/>
              <pc:sldMasterMk cId="3287193470" sldId="2147483692"/>
              <pc:sldLayoutMk cId="3472353611" sldId="2147483694"/>
              <ac:spMk id="8" creationId="{D2D695B2-2980-84BF-A44A-4D9E100B6A2D}"/>
            </ac:spMkLst>
          </pc:spChg>
          <pc:picChg chg="del">
            <ac:chgData name="Vermeulen, Sander" userId="e08259fd-81d2-4a86-9b20-28ba02d67a18" providerId="ADAL" clId="{CB5E49D3-3CD4-493D-B616-C455DBEB5ED1}" dt="2023-12-20T13:03:02.602" v="3644" actId="478"/>
            <ac:picMkLst>
              <pc:docMk/>
              <pc:sldMasterMk cId="3287193470" sldId="2147483692"/>
              <pc:sldLayoutMk cId="3472353611" sldId="2147483694"/>
              <ac:picMk id="27" creationId="{E12B2AF9-FA11-7325-6F35-82BBC7D01B9C}"/>
            </ac:picMkLst>
          </pc:picChg>
        </pc:sldLayoutChg>
        <pc:sldLayoutChg chg="delSp modSp mod">
          <pc:chgData name="Vermeulen, Sander" userId="e08259fd-81d2-4a86-9b20-28ba02d67a18" providerId="ADAL" clId="{CB5E49D3-3CD4-493D-B616-C455DBEB5ED1}" dt="2023-12-20T13:03:04.375" v="3645" actId="478"/>
          <pc:sldLayoutMkLst>
            <pc:docMk/>
            <pc:sldMasterMk cId="3287193470" sldId="2147483692"/>
            <pc:sldLayoutMk cId="1586364890" sldId="2147483695"/>
          </pc:sldLayoutMkLst>
          <pc:spChg chg="mod">
            <ac:chgData name="Vermeulen, Sander" userId="e08259fd-81d2-4a86-9b20-28ba02d67a18" providerId="ADAL" clId="{CB5E49D3-3CD4-493D-B616-C455DBEB5ED1}" dt="2023-12-19T09:31:29.830" v="2816" actId="1076"/>
            <ac:spMkLst>
              <pc:docMk/>
              <pc:sldMasterMk cId="3287193470" sldId="2147483692"/>
              <pc:sldLayoutMk cId="1586364890" sldId="2147483695"/>
              <ac:spMk id="5" creationId="{C8E810BC-BB83-0EF4-A68A-11710F6ADC62}"/>
            </ac:spMkLst>
          </pc:spChg>
          <pc:spChg chg="mod">
            <ac:chgData name="Vermeulen, Sander" userId="e08259fd-81d2-4a86-9b20-28ba02d67a18" providerId="ADAL" clId="{CB5E49D3-3CD4-493D-B616-C455DBEB5ED1}" dt="2023-12-19T09:31:32.173" v="2817" actId="1076"/>
            <ac:spMkLst>
              <pc:docMk/>
              <pc:sldMasterMk cId="3287193470" sldId="2147483692"/>
              <pc:sldLayoutMk cId="1586364890" sldId="2147483695"/>
              <ac:spMk id="8" creationId="{D2D695B2-2980-84BF-A44A-4D9E100B6A2D}"/>
            </ac:spMkLst>
          </pc:spChg>
          <pc:picChg chg="del">
            <ac:chgData name="Vermeulen, Sander" userId="e08259fd-81d2-4a86-9b20-28ba02d67a18" providerId="ADAL" clId="{CB5E49D3-3CD4-493D-B616-C455DBEB5ED1}" dt="2023-12-20T13:03:04.375" v="3645" actId="478"/>
            <ac:picMkLst>
              <pc:docMk/>
              <pc:sldMasterMk cId="3287193470" sldId="2147483692"/>
              <pc:sldLayoutMk cId="1586364890" sldId="2147483695"/>
              <ac:picMk id="27" creationId="{E12B2AF9-FA11-7325-6F35-82BBC7D01B9C}"/>
            </ac:picMkLst>
          </pc:picChg>
        </pc:sldLayoutChg>
        <pc:sldLayoutChg chg="new del replId">
          <pc:chgData name="Vermeulen, Sander" userId="e08259fd-81d2-4a86-9b20-28ba02d67a18" providerId="ADAL" clId="{CB5E49D3-3CD4-493D-B616-C455DBEB5ED1}" dt="2023-12-18T13:58:09.178" v="2316" actId="2696"/>
          <pc:sldLayoutMkLst>
            <pc:docMk/>
            <pc:sldMasterMk cId="3287193470" sldId="2147483692"/>
            <pc:sldLayoutMk cId="1851883889" sldId="2147483695"/>
          </pc:sldLayoutMkLst>
        </pc:sldLayoutChg>
        <pc:sldLayoutChg chg="addSp delSp modSp new mod">
          <pc:chgData name="Vermeulen, Sander" userId="e08259fd-81d2-4a86-9b20-28ba02d67a18" providerId="ADAL" clId="{CB5E49D3-3CD4-493D-B616-C455DBEB5ED1}" dt="2023-12-20T13:02:48.222" v="3641" actId="478"/>
          <pc:sldLayoutMkLst>
            <pc:docMk/>
            <pc:sldMasterMk cId="3287193470" sldId="2147483692"/>
            <pc:sldLayoutMk cId="2104915848" sldId="2147483696"/>
          </pc:sldLayoutMkLst>
          <pc:spChg chg="del">
            <ac:chgData name="Vermeulen, Sander" userId="e08259fd-81d2-4a86-9b20-28ba02d67a18" providerId="ADAL" clId="{CB5E49D3-3CD4-493D-B616-C455DBEB5ED1}" dt="2023-12-18T13:59:37.682" v="2341" actId="478"/>
            <ac:spMkLst>
              <pc:docMk/>
              <pc:sldMasterMk cId="3287193470" sldId="2147483692"/>
              <pc:sldLayoutMk cId="2104915848" sldId="2147483696"/>
              <ac:spMk id="2" creationId="{7FC8049C-46CD-15BC-5E88-952C333EF03E}"/>
            </ac:spMkLst>
          </pc:spChg>
          <pc:spChg chg="add mod">
            <ac:chgData name="Vermeulen, Sander" userId="e08259fd-81d2-4a86-9b20-28ba02d67a18" providerId="ADAL" clId="{CB5E49D3-3CD4-493D-B616-C455DBEB5ED1}" dt="2023-12-19T13:12:24.953" v="2854" actId="1076"/>
            <ac:spMkLst>
              <pc:docMk/>
              <pc:sldMasterMk cId="3287193470" sldId="2147483692"/>
              <pc:sldLayoutMk cId="2104915848" sldId="2147483696"/>
              <ac:spMk id="4" creationId="{7517855B-8BF1-153A-4DA9-B7B4419B5F76}"/>
            </ac:spMkLst>
          </pc:spChg>
          <pc:spChg chg="add mod">
            <ac:chgData name="Vermeulen, Sander" userId="e08259fd-81d2-4a86-9b20-28ba02d67a18" providerId="ADAL" clId="{CB5E49D3-3CD4-493D-B616-C455DBEB5ED1}" dt="2023-12-19T13:12:23.034" v="2853" actId="1076"/>
            <ac:spMkLst>
              <pc:docMk/>
              <pc:sldMasterMk cId="3287193470" sldId="2147483692"/>
              <pc:sldLayoutMk cId="2104915848" sldId="2147483696"/>
              <ac:spMk id="5" creationId="{31AF1ABD-126D-2164-3876-74CF22080436}"/>
            </ac:spMkLst>
          </pc:spChg>
          <pc:picChg chg="add del mod">
            <ac:chgData name="Vermeulen, Sander" userId="e08259fd-81d2-4a86-9b20-28ba02d67a18" providerId="ADAL" clId="{CB5E49D3-3CD4-493D-B616-C455DBEB5ED1}" dt="2023-12-20T13:02:48.222" v="3641" actId="478"/>
            <ac:picMkLst>
              <pc:docMk/>
              <pc:sldMasterMk cId="3287193470" sldId="2147483692"/>
              <pc:sldLayoutMk cId="2104915848" sldId="2147483696"/>
              <ac:picMk id="3" creationId="{1EEA22C9-93D5-F6A0-6C40-8223BF89B3ED}"/>
            </ac:picMkLst>
          </pc:picChg>
          <pc:picChg chg="add mod">
            <ac:chgData name="Vermeulen, Sander" userId="e08259fd-81d2-4a86-9b20-28ba02d67a18" providerId="ADAL" clId="{CB5E49D3-3CD4-493D-B616-C455DBEB5ED1}" dt="2023-12-18T14:46:05.533" v="2378" actId="1076"/>
            <ac:picMkLst>
              <pc:docMk/>
              <pc:sldMasterMk cId="3287193470" sldId="2147483692"/>
              <pc:sldLayoutMk cId="2104915848" sldId="2147483696"/>
              <ac:picMk id="6" creationId="{D389C3D0-6B23-333A-7037-943F3EB80E2F}"/>
            </ac:picMkLst>
          </pc:picChg>
        </pc:sldLayoutChg>
        <pc:sldLayoutChg chg="new del replId">
          <pc:chgData name="Vermeulen, Sander" userId="e08259fd-81d2-4a86-9b20-28ba02d67a18" providerId="ADAL" clId="{CB5E49D3-3CD4-493D-B616-C455DBEB5ED1}" dt="2023-12-18T13:58:09.178" v="2317" actId="2696"/>
          <pc:sldLayoutMkLst>
            <pc:docMk/>
            <pc:sldMasterMk cId="3287193470" sldId="2147483692"/>
            <pc:sldLayoutMk cId="3870558618" sldId="2147483696"/>
          </pc:sldLayoutMkLst>
        </pc:sldLayoutChg>
        <pc:sldLayoutChg chg="new del replId">
          <pc:chgData name="Vermeulen, Sander" userId="e08259fd-81d2-4a86-9b20-28ba02d67a18" providerId="ADAL" clId="{CB5E49D3-3CD4-493D-B616-C455DBEB5ED1}" dt="2023-12-18T13:58:09.178" v="2318" actId="2696"/>
          <pc:sldLayoutMkLst>
            <pc:docMk/>
            <pc:sldMasterMk cId="3287193470" sldId="2147483692"/>
            <pc:sldLayoutMk cId="787366825" sldId="2147483697"/>
          </pc:sldLayoutMkLst>
        </pc:sldLayoutChg>
        <pc:sldLayoutChg chg="new del mod">
          <pc:chgData name="Vermeulen, Sander" userId="e08259fd-81d2-4a86-9b20-28ba02d67a18" providerId="ADAL" clId="{CB5E49D3-3CD4-493D-B616-C455DBEB5ED1}" dt="2023-12-18T14:00:03.753" v="2360" actId="2696"/>
          <pc:sldLayoutMkLst>
            <pc:docMk/>
            <pc:sldMasterMk cId="3287193470" sldId="2147483692"/>
            <pc:sldLayoutMk cId="2224641110" sldId="2147483697"/>
          </pc:sldLayoutMkLst>
        </pc:sldLayoutChg>
        <pc:sldLayoutChg chg="addSp delSp modSp add mod modTransition">
          <pc:chgData name="Vermeulen, Sander" userId="e08259fd-81d2-4a86-9b20-28ba02d67a18" providerId="ADAL" clId="{CB5E49D3-3CD4-493D-B616-C455DBEB5ED1}" dt="2023-12-20T13:02:55.452" v="3643" actId="478"/>
          <pc:sldLayoutMkLst>
            <pc:docMk/>
            <pc:sldMasterMk cId="3287193470" sldId="2147483692"/>
            <pc:sldLayoutMk cId="2591824211" sldId="2147483698"/>
          </pc:sldLayoutMkLst>
          <pc:spChg chg="mod">
            <ac:chgData name="Vermeulen, Sander" userId="e08259fd-81d2-4a86-9b20-28ba02d67a18" providerId="ADAL" clId="{CB5E49D3-3CD4-493D-B616-C455DBEB5ED1}" dt="2023-12-19T13:12:40.533" v="2857" actId="1076"/>
            <ac:spMkLst>
              <pc:docMk/>
              <pc:sldMasterMk cId="3287193470" sldId="2147483692"/>
              <pc:sldLayoutMk cId="2591824211" sldId="2147483698"/>
              <ac:spMk id="4" creationId="{7517855B-8BF1-153A-4DA9-B7B4419B5F76}"/>
            </ac:spMkLst>
          </pc:spChg>
          <pc:spChg chg="mod">
            <ac:chgData name="Vermeulen, Sander" userId="e08259fd-81d2-4a86-9b20-28ba02d67a18" providerId="ADAL" clId="{CB5E49D3-3CD4-493D-B616-C455DBEB5ED1}" dt="2023-12-19T13:12:37.706" v="2856" actId="1076"/>
            <ac:spMkLst>
              <pc:docMk/>
              <pc:sldMasterMk cId="3287193470" sldId="2147483692"/>
              <pc:sldLayoutMk cId="2591824211" sldId="2147483698"/>
              <ac:spMk id="5" creationId="{31AF1ABD-126D-2164-3876-74CF22080436}"/>
            </ac:spMkLst>
          </pc:spChg>
          <pc:picChg chg="add mod">
            <ac:chgData name="Vermeulen, Sander" userId="e08259fd-81d2-4a86-9b20-28ba02d67a18" providerId="ADAL" clId="{CB5E49D3-3CD4-493D-B616-C455DBEB5ED1}" dt="2023-12-20T13:00:57.104" v="3622" actId="1076"/>
            <ac:picMkLst>
              <pc:docMk/>
              <pc:sldMasterMk cId="3287193470" sldId="2147483692"/>
              <pc:sldLayoutMk cId="2591824211" sldId="2147483698"/>
              <ac:picMk id="2" creationId="{68821CEE-9EC0-6F9B-F03E-BFBFA93E7361}"/>
            </ac:picMkLst>
          </pc:picChg>
          <pc:picChg chg="del">
            <ac:chgData name="Vermeulen, Sander" userId="e08259fd-81d2-4a86-9b20-28ba02d67a18" providerId="ADAL" clId="{CB5E49D3-3CD4-493D-B616-C455DBEB5ED1}" dt="2023-12-20T13:02:55.452" v="3643" actId="478"/>
            <ac:picMkLst>
              <pc:docMk/>
              <pc:sldMasterMk cId="3287193470" sldId="2147483692"/>
              <pc:sldLayoutMk cId="2591824211" sldId="2147483698"/>
              <ac:picMk id="3" creationId="{1EEA22C9-93D5-F6A0-6C40-8223BF89B3ED}"/>
            </ac:picMkLst>
          </pc:picChg>
          <pc:picChg chg="add mod">
            <ac:chgData name="Vermeulen, Sander" userId="e08259fd-81d2-4a86-9b20-28ba02d67a18" providerId="ADAL" clId="{CB5E49D3-3CD4-493D-B616-C455DBEB5ED1}" dt="2023-12-20T13:01:05.996" v="3623" actId="1076"/>
            <ac:picMkLst>
              <pc:docMk/>
              <pc:sldMasterMk cId="3287193470" sldId="2147483692"/>
              <pc:sldLayoutMk cId="2591824211" sldId="2147483698"/>
              <ac:picMk id="6" creationId="{3F985BF7-6F29-7ECF-58BF-C913B5B574D2}"/>
            </ac:picMkLst>
          </pc:picChg>
        </pc:sldLayoutChg>
        <pc:sldLayoutChg chg="new del replId">
          <pc:chgData name="Vermeulen, Sander" userId="e08259fd-81d2-4a86-9b20-28ba02d67a18" providerId="ADAL" clId="{CB5E49D3-3CD4-493D-B616-C455DBEB5ED1}" dt="2023-12-18T13:58:09.188" v="2319" actId="2696"/>
          <pc:sldLayoutMkLst>
            <pc:docMk/>
            <pc:sldMasterMk cId="3287193470" sldId="2147483692"/>
            <pc:sldLayoutMk cId="4037946586" sldId="2147483698"/>
          </pc:sldLayoutMkLst>
        </pc:sldLayoutChg>
        <pc:sldLayoutChg chg="new del replId">
          <pc:chgData name="Vermeulen, Sander" userId="e08259fd-81d2-4a86-9b20-28ba02d67a18" providerId="ADAL" clId="{CB5E49D3-3CD4-493D-B616-C455DBEB5ED1}" dt="2023-12-18T13:58:09.192" v="2320" actId="2696"/>
          <pc:sldLayoutMkLst>
            <pc:docMk/>
            <pc:sldMasterMk cId="3287193470" sldId="2147483692"/>
            <pc:sldLayoutMk cId="221862811" sldId="2147483699"/>
          </pc:sldLayoutMkLst>
        </pc:sldLayoutChg>
        <pc:sldLayoutChg chg="new del replId">
          <pc:chgData name="Vermeulen, Sander" userId="e08259fd-81d2-4a86-9b20-28ba02d67a18" providerId="ADAL" clId="{CB5E49D3-3CD4-493D-B616-C455DBEB5ED1}" dt="2023-12-18T13:58:09.192" v="2321" actId="2696"/>
          <pc:sldLayoutMkLst>
            <pc:docMk/>
            <pc:sldMasterMk cId="3287193470" sldId="2147483692"/>
            <pc:sldLayoutMk cId="2774927215" sldId="2147483700"/>
          </pc:sldLayoutMkLst>
        </pc:sldLayoutChg>
        <pc:sldLayoutChg chg="new del replId">
          <pc:chgData name="Vermeulen, Sander" userId="e08259fd-81d2-4a86-9b20-28ba02d67a18" providerId="ADAL" clId="{CB5E49D3-3CD4-493D-B616-C455DBEB5ED1}" dt="2023-12-18T13:58:09.198" v="2322" actId="2696"/>
          <pc:sldLayoutMkLst>
            <pc:docMk/>
            <pc:sldMasterMk cId="3287193470" sldId="2147483692"/>
            <pc:sldLayoutMk cId="2733715711" sldId="2147483701"/>
          </pc:sldLayoutMkLst>
        </pc:sldLayoutChg>
        <pc:sldLayoutChg chg="new del replId">
          <pc:chgData name="Vermeulen, Sander" userId="e08259fd-81d2-4a86-9b20-28ba02d67a18" providerId="ADAL" clId="{CB5E49D3-3CD4-493D-B616-C455DBEB5ED1}" dt="2023-12-18T13:58:09.198" v="2323" actId="2696"/>
          <pc:sldLayoutMkLst>
            <pc:docMk/>
            <pc:sldMasterMk cId="3287193470" sldId="2147483692"/>
            <pc:sldLayoutMk cId="3230546161" sldId="2147483702"/>
          </pc:sldLayoutMkLst>
        </pc:sldLayoutChg>
        <pc:sldLayoutChg chg="new del replId">
          <pc:chgData name="Vermeulen, Sander" userId="e08259fd-81d2-4a86-9b20-28ba02d67a18" providerId="ADAL" clId="{CB5E49D3-3CD4-493D-B616-C455DBEB5ED1}" dt="2023-12-18T13:58:09.168" v="2314" actId="2696"/>
          <pc:sldLayoutMkLst>
            <pc:docMk/>
            <pc:sldMasterMk cId="3287193470" sldId="2147483692"/>
            <pc:sldLayoutMk cId="1175567474" sldId="2147483703"/>
          </pc:sldLayoutMkLst>
        </pc:sldLayoutChg>
      </pc:sldMasterChg>
      <pc:sldMasterChg chg="new del mod addSldLayout delSldLayout">
        <pc:chgData name="Vermeulen, Sander" userId="e08259fd-81d2-4a86-9b20-28ba02d67a18" providerId="ADAL" clId="{CB5E49D3-3CD4-493D-B616-C455DBEB5ED1}" dt="2023-12-18T13:59:23.989" v="2339" actId="2696"/>
        <pc:sldMasterMkLst>
          <pc:docMk/>
          <pc:sldMasterMk cId="2341231649" sldId="2147483696"/>
        </pc:sldMasterMkLst>
        <pc:sldLayoutChg chg="new del replId">
          <pc:chgData name="Vermeulen, Sander" userId="e08259fd-81d2-4a86-9b20-28ba02d67a18" providerId="ADAL" clId="{CB5E49D3-3CD4-493D-B616-C455DBEB5ED1}" dt="2023-12-18T13:59:23.903" v="2328" actId="2696"/>
          <pc:sldLayoutMkLst>
            <pc:docMk/>
            <pc:sldMasterMk cId="2341231649" sldId="2147483696"/>
            <pc:sldLayoutMk cId="3967349051" sldId="2147483697"/>
          </pc:sldLayoutMkLst>
        </pc:sldLayoutChg>
        <pc:sldLayoutChg chg="new del replId">
          <pc:chgData name="Vermeulen, Sander" userId="e08259fd-81d2-4a86-9b20-28ba02d67a18" providerId="ADAL" clId="{CB5E49D3-3CD4-493D-B616-C455DBEB5ED1}" dt="2023-12-18T13:59:23.903" v="2329" actId="2696"/>
          <pc:sldLayoutMkLst>
            <pc:docMk/>
            <pc:sldMasterMk cId="2341231649" sldId="2147483696"/>
            <pc:sldLayoutMk cId="2662474529" sldId="2147483698"/>
          </pc:sldLayoutMkLst>
        </pc:sldLayoutChg>
        <pc:sldLayoutChg chg="new del replId">
          <pc:chgData name="Vermeulen, Sander" userId="e08259fd-81d2-4a86-9b20-28ba02d67a18" providerId="ADAL" clId="{CB5E49D3-3CD4-493D-B616-C455DBEB5ED1}" dt="2023-12-18T13:59:23.903" v="2330" actId="2696"/>
          <pc:sldLayoutMkLst>
            <pc:docMk/>
            <pc:sldMasterMk cId="2341231649" sldId="2147483696"/>
            <pc:sldLayoutMk cId="2917336205" sldId="2147483699"/>
          </pc:sldLayoutMkLst>
        </pc:sldLayoutChg>
        <pc:sldLayoutChg chg="new del replId">
          <pc:chgData name="Vermeulen, Sander" userId="e08259fd-81d2-4a86-9b20-28ba02d67a18" providerId="ADAL" clId="{CB5E49D3-3CD4-493D-B616-C455DBEB5ED1}" dt="2023-12-18T13:59:23.922" v="2331" actId="2696"/>
          <pc:sldLayoutMkLst>
            <pc:docMk/>
            <pc:sldMasterMk cId="2341231649" sldId="2147483696"/>
            <pc:sldLayoutMk cId="1619502294" sldId="2147483700"/>
          </pc:sldLayoutMkLst>
        </pc:sldLayoutChg>
        <pc:sldLayoutChg chg="new del replId">
          <pc:chgData name="Vermeulen, Sander" userId="e08259fd-81d2-4a86-9b20-28ba02d67a18" providerId="ADAL" clId="{CB5E49D3-3CD4-493D-B616-C455DBEB5ED1}" dt="2023-12-18T13:59:23.922" v="2332" actId="2696"/>
          <pc:sldLayoutMkLst>
            <pc:docMk/>
            <pc:sldMasterMk cId="2341231649" sldId="2147483696"/>
            <pc:sldLayoutMk cId="1566141185" sldId="2147483701"/>
          </pc:sldLayoutMkLst>
        </pc:sldLayoutChg>
        <pc:sldLayoutChg chg="new del replId">
          <pc:chgData name="Vermeulen, Sander" userId="e08259fd-81d2-4a86-9b20-28ba02d67a18" providerId="ADAL" clId="{CB5E49D3-3CD4-493D-B616-C455DBEB5ED1}" dt="2023-12-18T13:59:23.938" v="2333" actId="2696"/>
          <pc:sldLayoutMkLst>
            <pc:docMk/>
            <pc:sldMasterMk cId="2341231649" sldId="2147483696"/>
            <pc:sldLayoutMk cId="1197060116" sldId="2147483702"/>
          </pc:sldLayoutMkLst>
        </pc:sldLayoutChg>
        <pc:sldLayoutChg chg="new del replId">
          <pc:chgData name="Vermeulen, Sander" userId="e08259fd-81d2-4a86-9b20-28ba02d67a18" providerId="ADAL" clId="{CB5E49D3-3CD4-493D-B616-C455DBEB5ED1}" dt="2023-12-18T13:59:23.952" v="2334" actId="2696"/>
          <pc:sldLayoutMkLst>
            <pc:docMk/>
            <pc:sldMasterMk cId="2341231649" sldId="2147483696"/>
            <pc:sldLayoutMk cId="872136960" sldId="2147483703"/>
          </pc:sldLayoutMkLst>
        </pc:sldLayoutChg>
        <pc:sldLayoutChg chg="new del replId">
          <pc:chgData name="Vermeulen, Sander" userId="e08259fd-81d2-4a86-9b20-28ba02d67a18" providerId="ADAL" clId="{CB5E49D3-3CD4-493D-B616-C455DBEB5ED1}" dt="2023-12-18T13:59:23.959" v="2335" actId="2696"/>
          <pc:sldLayoutMkLst>
            <pc:docMk/>
            <pc:sldMasterMk cId="2341231649" sldId="2147483696"/>
            <pc:sldLayoutMk cId="2903658212" sldId="2147483704"/>
          </pc:sldLayoutMkLst>
        </pc:sldLayoutChg>
        <pc:sldLayoutChg chg="new del replId">
          <pc:chgData name="Vermeulen, Sander" userId="e08259fd-81d2-4a86-9b20-28ba02d67a18" providerId="ADAL" clId="{CB5E49D3-3CD4-493D-B616-C455DBEB5ED1}" dt="2023-12-18T13:59:23.977" v="2336" actId="2696"/>
          <pc:sldLayoutMkLst>
            <pc:docMk/>
            <pc:sldMasterMk cId="2341231649" sldId="2147483696"/>
            <pc:sldLayoutMk cId="370784959" sldId="2147483705"/>
          </pc:sldLayoutMkLst>
        </pc:sldLayoutChg>
        <pc:sldLayoutChg chg="new del replId">
          <pc:chgData name="Vermeulen, Sander" userId="e08259fd-81d2-4a86-9b20-28ba02d67a18" providerId="ADAL" clId="{CB5E49D3-3CD4-493D-B616-C455DBEB5ED1}" dt="2023-12-18T13:59:23.982" v="2337" actId="2696"/>
          <pc:sldLayoutMkLst>
            <pc:docMk/>
            <pc:sldMasterMk cId="2341231649" sldId="2147483696"/>
            <pc:sldLayoutMk cId="87377581" sldId="2147483706"/>
          </pc:sldLayoutMkLst>
        </pc:sldLayoutChg>
        <pc:sldLayoutChg chg="new del replId">
          <pc:chgData name="Vermeulen, Sander" userId="e08259fd-81d2-4a86-9b20-28ba02d67a18" providerId="ADAL" clId="{CB5E49D3-3CD4-493D-B616-C455DBEB5ED1}" dt="2023-12-18T13:59:23.987" v="2338" actId="2696"/>
          <pc:sldLayoutMkLst>
            <pc:docMk/>
            <pc:sldMasterMk cId="2341231649" sldId="2147483696"/>
            <pc:sldLayoutMk cId="30137619" sldId="2147483707"/>
          </pc:sldLayoutMkLst>
        </pc:sldLayoutChg>
      </pc:sldMasterChg>
      <pc:sldMasterChg chg="delSp new mod addSldLayout delSldLayout modSldLayout sldLayoutOrd">
        <pc:chgData name="Vermeulen, Sander" userId="e08259fd-81d2-4a86-9b20-28ba02d67a18" providerId="ADAL" clId="{CB5E49D3-3CD4-493D-B616-C455DBEB5ED1}" dt="2023-12-22T09:51:33.970" v="3745" actId="20577"/>
        <pc:sldMasterMkLst>
          <pc:docMk/>
          <pc:sldMasterMk cId="447926890" sldId="2147483699"/>
        </pc:sldMasterMkLst>
        <pc:spChg chg="del">
          <ac:chgData name="Vermeulen, Sander" userId="e08259fd-81d2-4a86-9b20-28ba02d67a18" providerId="ADAL" clId="{CB5E49D3-3CD4-493D-B616-C455DBEB5ED1}" dt="2023-12-20T12:24:48.539" v="3601" actId="478"/>
          <ac:spMkLst>
            <pc:docMk/>
            <pc:sldMasterMk cId="447926890" sldId="2147483699"/>
            <ac:spMk id="2" creationId="{6251F62E-8FD8-044B-3466-749D24A23D11}"/>
          </ac:spMkLst>
        </pc:spChg>
        <pc:spChg chg="del">
          <ac:chgData name="Vermeulen, Sander" userId="e08259fd-81d2-4a86-9b20-28ba02d67a18" providerId="ADAL" clId="{CB5E49D3-3CD4-493D-B616-C455DBEB5ED1}" dt="2023-12-20T12:24:48.539" v="3601" actId="478"/>
          <ac:spMkLst>
            <pc:docMk/>
            <pc:sldMasterMk cId="447926890" sldId="2147483699"/>
            <ac:spMk id="3" creationId="{0F183D04-BAEA-6756-3415-23DDB264D12C}"/>
          </ac:spMkLst>
        </pc:spChg>
        <pc:spChg chg="del">
          <ac:chgData name="Vermeulen, Sander" userId="e08259fd-81d2-4a86-9b20-28ba02d67a18" providerId="ADAL" clId="{CB5E49D3-3CD4-493D-B616-C455DBEB5ED1}" dt="2023-12-20T12:24:48.539" v="3601" actId="478"/>
          <ac:spMkLst>
            <pc:docMk/>
            <pc:sldMasterMk cId="447926890" sldId="2147483699"/>
            <ac:spMk id="4" creationId="{B252FE22-3BE8-912E-3E05-8DBA09AFDC5D}"/>
          </ac:spMkLst>
        </pc:spChg>
        <pc:spChg chg="del">
          <ac:chgData name="Vermeulen, Sander" userId="e08259fd-81d2-4a86-9b20-28ba02d67a18" providerId="ADAL" clId="{CB5E49D3-3CD4-493D-B616-C455DBEB5ED1}" dt="2023-12-20T12:24:48.539" v="3601" actId="478"/>
          <ac:spMkLst>
            <pc:docMk/>
            <pc:sldMasterMk cId="447926890" sldId="2147483699"/>
            <ac:spMk id="5" creationId="{35EBD184-CDCA-BAA0-50EE-459836153821}"/>
          </ac:spMkLst>
        </pc:spChg>
        <pc:spChg chg="del">
          <ac:chgData name="Vermeulen, Sander" userId="e08259fd-81d2-4a86-9b20-28ba02d67a18" providerId="ADAL" clId="{CB5E49D3-3CD4-493D-B616-C455DBEB5ED1}" dt="2023-12-20T12:24:48.539" v="3601" actId="478"/>
          <ac:spMkLst>
            <pc:docMk/>
            <pc:sldMasterMk cId="447926890" sldId="2147483699"/>
            <ac:spMk id="6" creationId="{5CDB4AE1-9CEA-CB07-3474-BF7ABD6E383E}"/>
          </ac:spMkLst>
        </pc:spChg>
        <pc:spChg chg="del">
          <ac:chgData name="Vermeulen, Sander" userId="e08259fd-81d2-4a86-9b20-28ba02d67a18" providerId="ADAL" clId="{CB5E49D3-3CD4-493D-B616-C455DBEB5ED1}" dt="2023-12-20T13:00:35.051" v="3620" actId="478"/>
          <ac:spMkLst>
            <pc:docMk/>
            <pc:sldMasterMk cId="447926890" sldId="2147483699"/>
            <ac:spMk id="7" creationId="{96DBDC5C-E5CE-1DB3-D3AF-EDD2DB7CA68F}"/>
          </ac:spMkLst>
        </pc:spChg>
        <pc:sldLayoutChg chg="modSp mod ord">
          <pc:chgData name="Vermeulen, Sander" userId="e08259fd-81d2-4a86-9b20-28ba02d67a18" providerId="ADAL" clId="{CB5E49D3-3CD4-493D-B616-C455DBEB5ED1}" dt="2023-12-22T09:51:33.970" v="3745" actId="20577"/>
          <pc:sldLayoutMkLst>
            <pc:docMk/>
            <pc:sldMasterMk cId="447926890" sldId="2147483699"/>
            <pc:sldLayoutMk cId="3791835919" sldId="2147483691"/>
          </pc:sldLayoutMkLst>
          <pc:spChg chg="mod ord">
            <ac:chgData name="Vermeulen, Sander" userId="e08259fd-81d2-4a86-9b20-28ba02d67a18" providerId="ADAL" clId="{CB5E49D3-3CD4-493D-B616-C455DBEB5ED1}" dt="2023-12-22T09:51:33.970" v="3745" actId="20577"/>
            <ac:spMkLst>
              <pc:docMk/>
              <pc:sldMasterMk cId="447926890" sldId="2147483699"/>
              <pc:sldLayoutMk cId="3791835919" sldId="2147483691"/>
              <ac:spMk id="12" creationId="{020DFB18-8400-3A6A-1B45-156A4F3F11DA}"/>
            </ac:spMkLst>
          </pc:spChg>
          <pc:spChg chg="mod ord">
            <ac:chgData name="Vermeulen, Sander" userId="e08259fd-81d2-4a86-9b20-28ba02d67a18" providerId="ADAL" clId="{CB5E49D3-3CD4-493D-B616-C455DBEB5ED1}" dt="2023-12-20T13:13:40.012" v="3696" actId="13244"/>
            <ac:spMkLst>
              <pc:docMk/>
              <pc:sldMasterMk cId="447926890" sldId="2147483699"/>
              <pc:sldLayoutMk cId="3791835919" sldId="2147483691"/>
              <ac:spMk id="13" creationId="{E1654063-6CFB-3175-4EB9-88205E27C096}"/>
            </ac:spMkLst>
          </pc:spChg>
          <pc:spChg chg="mod">
            <ac:chgData name="Vermeulen, Sander" userId="e08259fd-81d2-4a86-9b20-28ba02d67a18" providerId="ADAL" clId="{CB5E49D3-3CD4-493D-B616-C455DBEB5ED1}" dt="2023-12-20T12:58:21.490" v="3615"/>
            <ac:spMkLst>
              <pc:docMk/>
              <pc:sldMasterMk cId="447926890" sldId="2147483699"/>
              <pc:sldLayoutMk cId="3791835919" sldId="2147483691"/>
              <ac:spMk id="18" creationId="{50670AD4-3980-DAE6-0E50-8BA30CC58870}"/>
            </ac:spMkLst>
          </pc:spChg>
          <pc:picChg chg="mod">
            <ac:chgData name="Vermeulen, Sander" userId="e08259fd-81d2-4a86-9b20-28ba02d67a18" providerId="ADAL" clId="{CB5E49D3-3CD4-493D-B616-C455DBEB5ED1}" dt="2023-12-20T12:57:58.280" v="3614"/>
            <ac:picMkLst>
              <pc:docMk/>
              <pc:sldMasterMk cId="447926890" sldId="2147483699"/>
              <pc:sldLayoutMk cId="3791835919" sldId="2147483691"/>
              <ac:picMk id="22" creationId="{62227359-C4D5-ED4E-5FE7-9A93E2FEFEB4}"/>
            </ac:picMkLst>
          </pc:picChg>
        </pc:sldLayoutChg>
        <pc:sldLayoutChg chg="delSp new del mod replId">
          <pc:chgData name="Vermeulen, Sander" userId="e08259fd-81d2-4a86-9b20-28ba02d67a18" providerId="ADAL" clId="{CB5E49D3-3CD4-493D-B616-C455DBEB5ED1}" dt="2023-12-20T12:24:52.800" v="3603" actId="2696"/>
          <pc:sldLayoutMkLst>
            <pc:docMk/>
            <pc:sldMasterMk cId="447926890" sldId="2147483699"/>
            <pc:sldLayoutMk cId="2113520218" sldId="2147483700"/>
          </pc:sldLayoutMkLst>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2" creationId="{F754FCF7-5111-88C2-AC11-C6F4715B27DA}"/>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3" creationId="{E841B1B3-8307-6A70-4338-C434D82FB3F5}"/>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4" creationId="{F3D1A1B6-D884-517A-DFB4-FFE76A3EA99D}"/>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5" creationId="{2A41164E-51F4-BE76-A0AE-EB0A8CE5AD2C}"/>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6" creationId="{19065ED0-F1AE-575A-0568-CD8969883993}"/>
            </ac:spMkLst>
          </pc:spChg>
        </pc:sldLayoutChg>
        <pc:sldLayoutChg chg="new del replId">
          <pc:chgData name="Vermeulen, Sander" userId="e08259fd-81d2-4a86-9b20-28ba02d67a18" providerId="ADAL" clId="{CB5E49D3-3CD4-493D-B616-C455DBEB5ED1}" dt="2023-12-20T12:24:39.996" v="3592" actId="2696"/>
          <pc:sldLayoutMkLst>
            <pc:docMk/>
            <pc:sldMasterMk cId="447926890" sldId="2147483699"/>
            <pc:sldLayoutMk cId="2837257442" sldId="2147483701"/>
          </pc:sldLayoutMkLst>
        </pc:sldLayoutChg>
        <pc:sldLayoutChg chg="new del replId">
          <pc:chgData name="Vermeulen, Sander" userId="e08259fd-81d2-4a86-9b20-28ba02d67a18" providerId="ADAL" clId="{CB5E49D3-3CD4-493D-B616-C455DBEB5ED1}" dt="2023-12-20T12:24:40.004" v="3593" actId="2696"/>
          <pc:sldLayoutMkLst>
            <pc:docMk/>
            <pc:sldMasterMk cId="447926890" sldId="2147483699"/>
            <pc:sldLayoutMk cId="1851212481" sldId="2147483702"/>
          </pc:sldLayoutMkLst>
        </pc:sldLayoutChg>
        <pc:sldLayoutChg chg="new del replId">
          <pc:chgData name="Vermeulen, Sander" userId="e08259fd-81d2-4a86-9b20-28ba02d67a18" providerId="ADAL" clId="{CB5E49D3-3CD4-493D-B616-C455DBEB5ED1}" dt="2023-12-20T12:24:40.004" v="3594" actId="2696"/>
          <pc:sldLayoutMkLst>
            <pc:docMk/>
            <pc:sldMasterMk cId="447926890" sldId="2147483699"/>
            <pc:sldLayoutMk cId="3451487920" sldId="2147483703"/>
          </pc:sldLayoutMkLst>
        </pc:sldLayoutChg>
        <pc:sldLayoutChg chg="new del replId">
          <pc:chgData name="Vermeulen, Sander" userId="e08259fd-81d2-4a86-9b20-28ba02d67a18" providerId="ADAL" clId="{CB5E49D3-3CD4-493D-B616-C455DBEB5ED1}" dt="2023-12-20T12:24:40.004" v="3595" actId="2696"/>
          <pc:sldLayoutMkLst>
            <pc:docMk/>
            <pc:sldMasterMk cId="447926890" sldId="2147483699"/>
            <pc:sldLayoutMk cId="3579070988" sldId="2147483704"/>
          </pc:sldLayoutMkLst>
        </pc:sldLayoutChg>
        <pc:sldLayoutChg chg="new del replId">
          <pc:chgData name="Vermeulen, Sander" userId="e08259fd-81d2-4a86-9b20-28ba02d67a18" providerId="ADAL" clId="{CB5E49D3-3CD4-493D-B616-C455DBEB5ED1}" dt="2023-12-20T12:24:40.004" v="3596" actId="2696"/>
          <pc:sldLayoutMkLst>
            <pc:docMk/>
            <pc:sldMasterMk cId="447926890" sldId="2147483699"/>
            <pc:sldLayoutMk cId="2334199931" sldId="2147483705"/>
          </pc:sldLayoutMkLst>
        </pc:sldLayoutChg>
        <pc:sldLayoutChg chg="new del replId">
          <pc:chgData name="Vermeulen, Sander" userId="e08259fd-81d2-4a86-9b20-28ba02d67a18" providerId="ADAL" clId="{CB5E49D3-3CD4-493D-B616-C455DBEB5ED1}" dt="2023-12-20T12:24:40.004" v="3597" actId="2696"/>
          <pc:sldLayoutMkLst>
            <pc:docMk/>
            <pc:sldMasterMk cId="447926890" sldId="2147483699"/>
            <pc:sldLayoutMk cId="3838322434" sldId="2147483706"/>
          </pc:sldLayoutMkLst>
        </pc:sldLayoutChg>
        <pc:sldLayoutChg chg="new del replId">
          <pc:chgData name="Vermeulen, Sander" userId="e08259fd-81d2-4a86-9b20-28ba02d67a18" providerId="ADAL" clId="{CB5E49D3-3CD4-493D-B616-C455DBEB5ED1}" dt="2023-12-20T12:24:40.004" v="3598" actId="2696"/>
          <pc:sldLayoutMkLst>
            <pc:docMk/>
            <pc:sldMasterMk cId="447926890" sldId="2147483699"/>
            <pc:sldLayoutMk cId="1263850541" sldId="2147483707"/>
          </pc:sldLayoutMkLst>
        </pc:sldLayoutChg>
        <pc:sldLayoutChg chg="new del replId">
          <pc:chgData name="Vermeulen, Sander" userId="e08259fd-81d2-4a86-9b20-28ba02d67a18" providerId="ADAL" clId="{CB5E49D3-3CD4-493D-B616-C455DBEB5ED1}" dt="2023-12-20T12:24:40.004" v="3599" actId="2696"/>
          <pc:sldLayoutMkLst>
            <pc:docMk/>
            <pc:sldMasterMk cId="447926890" sldId="2147483699"/>
            <pc:sldLayoutMk cId="82921562" sldId="2147483708"/>
          </pc:sldLayoutMkLst>
        </pc:sldLayoutChg>
        <pc:sldLayoutChg chg="new del replId">
          <pc:chgData name="Vermeulen, Sander" userId="e08259fd-81d2-4a86-9b20-28ba02d67a18" providerId="ADAL" clId="{CB5E49D3-3CD4-493D-B616-C455DBEB5ED1}" dt="2023-12-20T12:24:33.290" v="3590" actId="2696"/>
          <pc:sldLayoutMkLst>
            <pc:docMk/>
            <pc:sldMasterMk cId="447926890" sldId="2147483699"/>
            <pc:sldLayoutMk cId="3310604045" sldId="2147483709"/>
          </pc:sldLayoutMkLst>
        </pc:sldLayoutChg>
        <pc:sldLayoutChg chg="new del replId">
          <pc:chgData name="Vermeulen, Sander" userId="e08259fd-81d2-4a86-9b20-28ba02d67a18" providerId="ADAL" clId="{CB5E49D3-3CD4-493D-B616-C455DBEB5ED1}" dt="2023-12-20T12:24:39.988" v="3591" actId="2696"/>
          <pc:sldLayoutMkLst>
            <pc:docMk/>
            <pc:sldMasterMk cId="447926890" sldId="2147483699"/>
            <pc:sldLayoutMk cId="3429296879" sldId="2147483710"/>
          </pc:sldLayoutMkLst>
        </pc:sldLayoutChg>
      </pc:sldMasterChg>
    </pc:docChg>
  </pc:docChgLst>
  <pc:docChgLst>
    <pc:chgData name="Vermeulen, Sander" userId="e08259fd-81d2-4a86-9b20-28ba02d67a18" providerId="ADAL" clId="{3841B6D5-E571-4BC0-A63D-2D6F4CD8F2C3}"/>
    <pc:docChg chg="custSel addSld delSld modSld modMainMaster">
      <pc:chgData name="Vermeulen, Sander" userId="e08259fd-81d2-4a86-9b20-28ba02d67a18" providerId="ADAL" clId="{3841B6D5-E571-4BC0-A63D-2D6F4CD8F2C3}" dt="2023-11-21T08:26:58.360" v="13" actId="962"/>
      <pc:docMkLst>
        <pc:docMk/>
      </pc:docMkLst>
      <pc:sldChg chg="addSp modSp new del mod modClrScheme chgLayout">
        <pc:chgData name="Vermeulen, Sander" userId="e08259fd-81d2-4a86-9b20-28ba02d67a18" providerId="ADAL" clId="{3841B6D5-E571-4BC0-A63D-2D6F4CD8F2C3}" dt="2023-11-20T14:15:23.741" v="2" actId="47"/>
        <pc:sldMkLst>
          <pc:docMk/>
          <pc:sldMk cId="525233349" sldId="284"/>
        </pc:sldMkLst>
        <pc:spChg chg="add mod">
          <ac:chgData name="Vermeulen, Sander" userId="e08259fd-81d2-4a86-9b20-28ba02d67a18" providerId="ADAL" clId="{3841B6D5-E571-4BC0-A63D-2D6F4CD8F2C3}" dt="2023-11-20T14:15:15.861" v="1" actId="700"/>
          <ac:spMkLst>
            <pc:docMk/>
            <pc:sldMk cId="525233349" sldId="284"/>
            <ac:spMk id="2" creationId="{AE69EA8D-4F78-ABDD-C247-A8B25389750E}"/>
          </ac:spMkLst>
        </pc:spChg>
        <pc:spChg chg="add mod">
          <ac:chgData name="Vermeulen, Sander" userId="e08259fd-81d2-4a86-9b20-28ba02d67a18" providerId="ADAL" clId="{3841B6D5-E571-4BC0-A63D-2D6F4CD8F2C3}" dt="2023-11-20T14:15:15.861" v="1" actId="700"/>
          <ac:spMkLst>
            <pc:docMk/>
            <pc:sldMk cId="525233349" sldId="284"/>
            <ac:spMk id="3" creationId="{0B3BB17E-3D3E-F1AC-6F26-3FB5446F8FEB}"/>
          </ac:spMkLst>
        </pc:spChg>
        <pc:spChg chg="add mod">
          <ac:chgData name="Vermeulen, Sander" userId="e08259fd-81d2-4a86-9b20-28ba02d67a18" providerId="ADAL" clId="{3841B6D5-E571-4BC0-A63D-2D6F4CD8F2C3}" dt="2023-11-20T14:15:15.861" v="1" actId="700"/>
          <ac:spMkLst>
            <pc:docMk/>
            <pc:sldMk cId="525233349" sldId="284"/>
            <ac:spMk id="4" creationId="{ACA376F9-64CE-B226-6C67-09F5A6378E12}"/>
          </ac:spMkLst>
        </pc:spChg>
        <pc:spChg chg="add mod">
          <ac:chgData name="Vermeulen, Sander" userId="e08259fd-81d2-4a86-9b20-28ba02d67a18" providerId="ADAL" clId="{3841B6D5-E571-4BC0-A63D-2D6F4CD8F2C3}" dt="2023-11-20T14:15:15.861" v="1" actId="700"/>
          <ac:spMkLst>
            <pc:docMk/>
            <pc:sldMk cId="525233349" sldId="284"/>
            <ac:spMk id="5" creationId="{59C763AA-0665-78AB-10FA-9033D8BE6B88}"/>
          </ac:spMkLst>
        </pc:spChg>
      </pc:sldChg>
      <pc:sldChg chg="addSp delSp modSp new del mod modClrScheme chgLayout">
        <pc:chgData name="Vermeulen, Sander" userId="e08259fd-81d2-4a86-9b20-28ba02d67a18" providerId="ADAL" clId="{3841B6D5-E571-4BC0-A63D-2D6F4CD8F2C3}" dt="2023-11-20T14:18:57.478" v="11" actId="47"/>
        <pc:sldMkLst>
          <pc:docMk/>
          <pc:sldMk cId="4219019141" sldId="284"/>
        </pc:sldMkLst>
        <pc:spChg chg="add mod">
          <ac:chgData name="Vermeulen, Sander" userId="e08259fd-81d2-4a86-9b20-28ba02d67a18" providerId="ADAL" clId="{3841B6D5-E571-4BC0-A63D-2D6F4CD8F2C3}" dt="2023-11-20T14:18:05.681" v="5" actId="700"/>
          <ac:spMkLst>
            <pc:docMk/>
            <pc:sldMk cId="4219019141" sldId="284"/>
            <ac:spMk id="2" creationId="{F1028B32-76F3-5053-0C50-9A139CBD5230}"/>
          </ac:spMkLst>
        </pc:spChg>
        <pc:spChg chg="add del mod">
          <ac:chgData name="Vermeulen, Sander" userId="e08259fd-81d2-4a86-9b20-28ba02d67a18" providerId="ADAL" clId="{3841B6D5-E571-4BC0-A63D-2D6F4CD8F2C3}" dt="2023-11-20T14:18:41.918" v="10" actId="478"/>
          <ac:spMkLst>
            <pc:docMk/>
            <pc:sldMk cId="4219019141" sldId="284"/>
            <ac:spMk id="3" creationId="{48338E22-268D-757B-F6D5-14BEC386970C}"/>
          </ac:spMkLst>
        </pc:spChg>
        <pc:graphicFrameChg chg="add del mod">
          <ac:chgData name="Vermeulen, Sander" userId="e08259fd-81d2-4a86-9b20-28ba02d67a18" providerId="ADAL" clId="{3841B6D5-E571-4BC0-A63D-2D6F4CD8F2C3}" dt="2023-11-20T14:18:29.917" v="8" actId="1957"/>
          <ac:graphicFrameMkLst>
            <pc:docMk/>
            <pc:sldMk cId="4219019141" sldId="284"/>
            <ac:graphicFrameMk id="6" creationId="{3451BA9C-F3D6-AA2A-4B9F-35D5323C3435}"/>
          </ac:graphicFrameMkLst>
        </pc:graphicFrameChg>
      </pc:sldChg>
      <pc:sldMasterChg chg="modSldLayout">
        <pc:chgData name="Vermeulen, Sander" userId="e08259fd-81d2-4a86-9b20-28ba02d67a18" providerId="ADAL" clId="{3841B6D5-E571-4BC0-A63D-2D6F4CD8F2C3}" dt="2023-11-21T08:26:58.360" v="13" actId="962"/>
        <pc:sldMasterMkLst>
          <pc:docMk/>
          <pc:sldMasterMk cId="582609979" sldId="2147483648"/>
        </pc:sldMasterMkLst>
        <pc:sldLayoutChg chg="modSp">
          <pc:chgData name="Vermeulen, Sander" userId="e08259fd-81d2-4a86-9b20-28ba02d67a18" providerId="ADAL" clId="{3841B6D5-E571-4BC0-A63D-2D6F4CD8F2C3}" dt="2023-11-21T08:26:58.360" v="13" actId="962"/>
          <pc:sldLayoutMkLst>
            <pc:docMk/>
            <pc:sldMasterMk cId="582609979" sldId="2147483648"/>
            <pc:sldLayoutMk cId="352518537" sldId="2147483663"/>
          </pc:sldLayoutMkLst>
          <pc:spChg chg="mod">
            <ac:chgData name="Vermeulen, Sander" userId="e08259fd-81d2-4a86-9b20-28ba02d67a18" providerId="ADAL" clId="{3841B6D5-E571-4BC0-A63D-2D6F4CD8F2C3}" dt="2023-11-21T08:26:46.020" v="12" actId="962"/>
            <ac:spMkLst>
              <pc:docMk/>
              <pc:sldMasterMk cId="582609979" sldId="2147483648"/>
              <pc:sldLayoutMk cId="352518537" sldId="2147483663"/>
              <ac:spMk id="27" creationId="{A4305FD8-CD4E-6B02-BC32-6D3613367F90}"/>
            </ac:spMkLst>
          </pc:spChg>
          <pc:spChg chg="mod">
            <ac:chgData name="Vermeulen, Sander" userId="e08259fd-81d2-4a86-9b20-28ba02d67a18" providerId="ADAL" clId="{3841B6D5-E571-4BC0-A63D-2D6F4CD8F2C3}" dt="2023-11-21T08:26:58.360" v="13" actId="962"/>
            <ac:spMkLst>
              <pc:docMk/>
              <pc:sldMasterMk cId="582609979" sldId="2147483648"/>
              <pc:sldLayoutMk cId="352518537" sldId="2147483663"/>
              <ac:spMk id="28" creationId="{6ADD03D5-1C37-1E0C-4E42-960808D93124}"/>
            </ac:spMkLst>
          </pc:spChg>
        </pc:sldLayoutChg>
        <pc:sldLayoutChg chg="modSp mod">
          <pc:chgData name="Vermeulen, Sander" userId="e08259fd-81d2-4a86-9b20-28ba02d67a18" providerId="ADAL" clId="{3841B6D5-E571-4BC0-A63D-2D6F4CD8F2C3}" dt="2023-11-20T14:17:32.691" v="3" actId="1076"/>
          <pc:sldLayoutMkLst>
            <pc:docMk/>
            <pc:sldMasterMk cId="582609979" sldId="2147483648"/>
            <pc:sldLayoutMk cId="601542519" sldId="2147483679"/>
          </pc:sldLayoutMkLst>
          <pc:spChg chg="mod">
            <ac:chgData name="Vermeulen, Sander" userId="e08259fd-81d2-4a86-9b20-28ba02d67a18" providerId="ADAL" clId="{3841B6D5-E571-4BC0-A63D-2D6F4CD8F2C3}" dt="2023-11-20T14:17:32.691" v="3" actId="1076"/>
            <ac:spMkLst>
              <pc:docMk/>
              <pc:sldMasterMk cId="582609979" sldId="2147483648"/>
              <pc:sldLayoutMk cId="601542519" sldId="2147483679"/>
              <ac:spMk id="38" creationId="{B7F8EBED-2DFC-E921-9D36-C0D59E3829E0}"/>
            </ac:spMkLst>
          </pc:spChg>
        </pc:sldLayoutChg>
      </pc:sldMasterChg>
    </pc:docChg>
  </pc:docChgLst>
</pc:chgInfo>
</file>

<file path=ppt/charts/_rels/chart4dfc108974.xml.rels><?xml version="1.0" encoding="UTF-8" standalone="yes"?><Relationships  xmlns="http://schemas.openxmlformats.org/package/2006/relationships"><Relationship Id="rId1" Type="http://schemas.openxmlformats.org/officeDocument/2006/relationships/package" Target="../embeddings/data4dfc4b4a25a7.xlsx"/></Relationships>

</file>

<file path=ppt/charts/_rels/chart4dfc18fe2e99.xml.rels><?xml version="1.0" encoding="UTF-8" standalone="yes"?><Relationships  xmlns="http://schemas.openxmlformats.org/package/2006/relationships"><Relationship Id="rId1" Type="http://schemas.openxmlformats.org/officeDocument/2006/relationships/package" Target="../embeddings/data4dfc34a87f88.xlsx"/></Relationships>

</file>

<file path=ppt/charts/_rels/chart4dfc1b772d04.xml.rels><?xml version="1.0" encoding="UTF-8" standalone="yes"?><Relationships  xmlns="http://schemas.openxmlformats.org/package/2006/relationships"><Relationship Id="rId1" Type="http://schemas.openxmlformats.org/officeDocument/2006/relationships/package" Target="../embeddings/data4dfca6463e0.xlsx"/></Relationships>

</file>

<file path=ppt/charts/_rels/chart4dfc1c9c2dcd.xml.rels><?xml version="1.0" encoding="UTF-8" standalone="yes"?><Relationships  xmlns="http://schemas.openxmlformats.org/package/2006/relationships"><Relationship Id="rId1" Type="http://schemas.openxmlformats.org/officeDocument/2006/relationships/package" Target="../embeddings/data4dfc7e95fa.xlsx"/></Relationships>

</file>

<file path=ppt/charts/_rels/chart4dfc1df02b6e.xml.rels><?xml version="1.0" encoding="UTF-8" standalone="yes"?><Relationships  xmlns="http://schemas.openxmlformats.org/package/2006/relationships"><Relationship Id="rId1" Type="http://schemas.openxmlformats.org/officeDocument/2006/relationships/package" Target="../embeddings/data4dfc60204839.xlsx"/></Relationships>

</file>

<file path=ppt/charts/_rels/chart4dfc206929d9.xml.rels><?xml version="1.0" encoding="UTF-8" standalone="yes"?><Relationships  xmlns="http://schemas.openxmlformats.org/package/2006/relationships"><Relationship Id="rId1" Type="http://schemas.openxmlformats.org/officeDocument/2006/relationships/package" Target="../embeddings/data4dfc35db2c91.xlsx"/></Relationships>

</file>

<file path=ppt/charts/_rels/chart4dfc22e32844.xml.rels><?xml version="1.0" encoding="UTF-8" standalone="yes"?><Relationships  xmlns="http://schemas.openxmlformats.org/package/2006/relationships"><Relationship Id="rId1" Type="http://schemas.openxmlformats.org/officeDocument/2006/relationships/package" Target="../embeddings/data4dfcb9710ea.xlsx"/></Relationships>

</file>

<file path=ppt/charts/_rels/chart4dfc255c26af.xml.rels><?xml version="1.0" encoding="UTF-8" standalone="yes"?><Relationships  xmlns="http://schemas.openxmlformats.org/package/2006/relationships"><Relationship Id="rId1" Type="http://schemas.openxmlformats.org/officeDocument/2006/relationships/package" Target="../embeddings/data4dfc61537542.xlsx"/></Relationships>

</file>

<file path=ppt/charts/_rels/chart4dfc27d5251a.xml.rels><?xml version="1.0" encoding="UTF-8" standalone="yes"?><Relationships  xmlns="http://schemas.openxmlformats.org/package/2006/relationships"><Relationship Id="rId1" Type="http://schemas.openxmlformats.org/officeDocument/2006/relationships/package" Target="../embeddings/data4dfc370e599b.xlsx"/></Relationships>

</file>

<file path=ppt/charts/_rels/chart4dfc29483728.xml.rels><?xml version="1.0" encoding="UTF-8" standalone="yes"?><Relationships  xmlns="http://schemas.openxmlformats.org/package/2006/relationships"><Relationship Id="rId1" Type="http://schemas.openxmlformats.org/officeDocument/2006/relationships/package" Target="../embeddings/data4dfc585d5f2d.xlsx"/></Relationships>

</file>

<file path=ppt/charts/_rels/chart4dfc2a8574e0.xml.rels><?xml version="1.0" encoding="UTF-8" standalone="yes"?><Relationships  xmlns="http://schemas.openxmlformats.org/package/2006/relationships"><Relationship Id="rId1" Type="http://schemas.openxmlformats.org/officeDocument/2006/relationships/package" Target="../embeddings/data4dfc5eba421a.xlsx"/></Relationships>

</file>

<file path=ppt/charts/_rels/chart4dfc2ba83142.xml.rels><?xml version="1.0" encoding="UTF-8" standalone="yes"?><Relationships  xmlns="http://schemas.openxmlformats.org/package/2006/relationships"><Relationship Id="rId1" Type="http://schemas.openxmlformats.org/officeDocument/2006/relationships/package" Target="../embeddings/data4dfccf724fc.xlsx"/></Relationships>

</file>

<file path=ppt/charts/_rels/chart4dfc3817df.xml.rels><?xml version="1.0" encoding="UTF-8" standalone="yes"?><Relationships  xmlns="http://schemas.openxmlformats.org/package/2006/relationships"><Relationship Id="rId1" Type="http://schemas.openxmlformats.org/officeDocument/2006/relationships/package" Target="../embeddings/data4dfc2106a00.xlsx"/></Relationships>

</file>

<file path=ppt/charts/_rels/chart4dfc385f4efe.xml.rels><?xml version="1.0" encoding="UTF-8" standalone="yes"?><Relationships  xmlns="http://schemas.openxmlformats.org/package/2006/relationships"><Relationship Id="rId1" Type="http://schemas.openxmlformats.org/officeDocument/2006/relationships/package" Target="../embeddings/data4dfc1f39671.xlsx"/></Relationships>

</file>

<file path=ppt/charts/_rels/chart4dfc3ad94d69.xml.rels><?xml version="1.0" encoding="UTF-8" standalone="yes"?><Relationships  xmlns="http://schemas.openxmlformats.org/package/2006/relationships"><Relationship Id="rId1" Type="http://schemas.openxmlformats.org/officeDocument/2006/relationships/package" Target="../embeddings/data4dfc74f56aca.xlsx"/></Relationships>

</file>

<file path=ppt/charts/_rels/chart4dfc3c5c5178.xml.rels><?xml version="1.0" encoding="UTF-8" standalone="yes"?><Relationships  xmlns="http://schemas.openxmlformats.org/package/2006/relationships"><Relationship Id="rId1" Type="http://schemas.openxmlformats.org/officeDocument/2006/relationships/package" Target="../embeddings/data4dfc1cbd6e4f.xlsx"/></Relationships>

</file>

<file path=ppt/charts/_rels/chart4dfc3d37f3.xml.rels><?xml version="1.0" encoding="UTF-8" standalone="yes"?><Relationships  xmlns="http://schemas.openxmlformats.org/package/2006/relationships"><Relationship Id="rId1" Type="http://schemas.openxmlformats.org/officeDocument/2006/relationships/package" Target="../embeddings/data4dfcc4739e1.xlsx"/></Relationships>

</file>

<file path=ppt/charts/_rels/chart4dfc4174308f.xml.rels><?xml version="1.0" encoding="UTF-8" standalone="yes"?><Relationships  xmlns="http://schemas.openxmlformats.org/package/2006/relationships"><Relationship Id="rId1" Type="http://schemas.openxmlformats.org/officeDocument/2006/relationships/package" Target="../embeddings/data4dfc27567dea.xlsx"/></Relationships>

</file>

<file path=ppt/charts/_rels/chart4dfc424448a9.xml.rels><?xml version="1.0" encoding="UTF-8" standalone="yes"?><Relationships  xmlns="http://schemas.openxmlformats.org/package/2006/relationships"><Relationship Id="rId1" Type="http://schemas.openxmlformats.org/officeDocument/2006/relationships/package" Target="../embeddings/data4dfc762817d4.xlsx"/></Relationships>

</file>

<file path=ppt/charts/_rels/chart4dfc44be4714.xml.rels><?xml version="1.0" encoding="UTF-8" standalone="yes"?><Relationships  xmlns="http://schemas.openxmlformats.org/package/2006/relationships"><Relationship Id="rId1" Type="http://schemas.openxmlformats.org/officeDocument/2006/relationships/package" Target="../embeddings/data4dfc4be47c2c.xlsx"/></Relationships>

</file>

<file path=ppt/charts/_rels/chart4dfc4737457f.xml.rels><?xml version="1.0" encoding="UTF-8" standalone="yes"?><Relationships  xmlns="http://schemas.openxmlformats.org/package/2006/relationships"><Relationship Id="rId1" Type="http://schemas.openxmlformats.org/officeDocument/2006/relationships/package" Target="../embeddings/data4dfc219f6085.xlsx"/></Relationships>

</file>

<file path=ppt/charts/_rels/chart4dfc539322ff.xml.rels><?xml version="1.0" encoding="UTF-8" standalone="yes"?><Relationships  xmlns="http://schemas.openxmlformats.org/package/2006/relationships"><Relationship Id="rId1" Type="http://schemas.openxmlformats.org/officeDocument/2006/relationships/package" Target="../embeddings/data4dfc15452582.xlsx"/></Relationships>

</file>

<file path=ppt/charts/_rels/chart4dfc57c16f63.xml.rels><?xml version="1.0" encoding="UTF-8" standalone="yes"?><Relationships  xmlns="http://schemas.openxmlformats.org/package/2006/relationships"><Relationship Id="rId1" Type="http://schemas.openxmlformats.org/officeDocument/2006/relationships/package" Target="../embeddings/data4dfc9cad5b.xlsx"/></Relationships>

</file>

<file path=ppt/charts/_rels/chart4dfc5908479b.xml.rels><?xml version="1.0" encoding="UTF-8" standalone="yes"?><Relationships  xmlns="http://schemas.openxmlformats.org/package/2006/relationships"><Relationship Id="rId1" Type="http://schemas.openxmlformats.org/officeDocument/2006/relationships/package" Target="../embeddings/data4dfc34a95b20.xlsx"/></Relationships>

</file>

<file path=ppt/charts/_rels/chart4dfc5a3a6dce.xml.rels><?xml version="1.0" encoding="UTF-8" standalone="yes"?><Relationships  xmlns="http://schemas.openxmlformats.org/package/2006/relationships"><Relationship Id="rId1" Type="http://schemas.openxmlformats.org/officeDocument/2006/relationships/package" Target="../embeddings/data4dfc5f8671b4.xlsx"/></Relationships>

</file>

<file path=ppt/charts/_rels/chart4dfc5dd277e.xml.rels><?xml version="1.0" encoding="UTF-8" standalone="yes"?><Relationships  xmlns="http://schemas.openxmlformats.org/package/2006/relationships"><Relationship Id="rId1" Type="http://schemas.openxmlformats.org/officeDocument/2006/relationships/package" Target="../embeddings/data4dfc5361874.xlsx"/></Relationships>

</file>

<file path=ppt/charts/_rels/chart4dfc61a6690f.xml.rels><?xml version="1.0" encoding="UTF-8" standalone="yes"?><Relationships  xmlns="http://schemas.openxmlformats.org/package/2006/relationships"><Relationship Id="rId1" Type="http://schemas.openxmlformats.org/officeDocument/2006/relationships/package" Target="../embeddings/data4dfc60b91ebe.xlsx"/></Relationships>

</file>

<file path=ppt/charts/_rels/chart4dfc669965e4.xml.rels><?xml version="1.0" encoding="UTF-8" standalone="yes"?><Relationships  xmlns="http://schemas.openxmlformats.org/package/2006/relationships"><Relationship Id="rId1" Type="http://schemas.openxmlformats.org/officeDocument/2006/relationships/package" Target="../embeddings/data4dfcc31676f.xlsx"/></Relationships>

</file>

<file path=ppt/charts/_rels/chart4dfc6912644f.xml.rels><?xml version="1.0" encoding="UTF-8" standalone="yes"?><Relationships  xmlns="http://schemas.openxmlformats.org/package/2006/relationships"><Relationship Id="rId1" Type="http://schemas.openxmlformats.org/officeDocument/2006/relationships/package" Target="../embeddings/data4dfc61ec4bc7.xlsx"/></Relationships>

</file>

<file path=ppt/charts/_rels/chart4dfc7723fc9.xml.rels><?xml version="1.0" encoding="UTF-8" standalone="yes"?><Relationships  xmlns="http://schemas.openxmlformats.org/package/2006/relationships"><Relationship Id="rId1" Type="http://schemas.openxmlformats.org/officeDocument/2006/relationships/package" Target="../embeddings/data4dfc745c1445.xlsx"/></Relationships>

</file>

<file path=ppt/charts/_rels/chart4dfc799ce33.xml.rels><?xml version="1.0" encoding="UTF-8" standalone="yes"?><Relationships  xmlns="http://schemas.openxmlformats.org/package/2006/relationships"><Relationship Id="rId1" Type="http://schemas.openxmlformats.org/officeDocument/2006/relationships/package" Target="../embeddings/data4dfc4a17789e.xlsx"/></Relationships>

</file>

<file path=ppt/charts/_rels/chart4dfc7c15c9e.xml.rels><?xml version="1.0" encoding="UTF-8" standalone="yes"?><Relationships  xmlns="http://schemas.openxmlformats.org/package/2006/relationships"><Relationship Id="rId1" Type="http://schemas.openxmlformats.org/officeDocument/2006/relationships/package" Target="../embeddings/data4dfc1fd35cf6.xlsx"/></Relationships>

</file>

<file path=ppt/charts/_rels/chart4dfc7e8fb09.xml.rels><?xml version="1.0" encoding="UTF-8" standalone="yes"?><Relationships  xmlns="http://schemas.openxmlformats.org/package/2006/relationships"><Relationship Id="rId1" Type="http://schemas.openxmlformats.org/officeDocument/2006/relationships/package" Target="../embeddings/data4dfc758f414f.xlsx"/></Relationships>

</file>

<file path=ppt/charts/_rels/chart4dfcaed31f.xml.rels><?xml version="1.0" encoding="UTF-8" standalone="yes"?><Relationships  xmlns="http://schemas.openxmlformats.org/package/2006/relationships"><Relationship Id="rId1" Type="http://schemas.openxmlformats.org/officeDocument/2006/relationships/package" Target="../embeddings/data4dfc2239370a.xlsx"/></Relationships>

</file>

<file path=ppt/charts/chart4dfc10897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Heeft vrienden of vriendinnen die roken</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School</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sheet1!$A$2:$A$2</c:f>
              <c:strCache>
                <c:ptCount val="1"/>
                <c:pt idx="0">
                  <c:v>Heeft vrienden of vriendinnen die roken</c:v>
                </c:pt>
              </c:strCache>
            </c:strRef>
          </c:cat>
          <c:val>
            <c:numRef>
              <c:f>sheet1!$B$2:$B$2</c:f>
              <c:numCache>
                <c:ptCount val="1"/>
                <c:pt idx="0">
                  <c:v>0.6749311</c:v>
                </c:pt>
              </c:numCache>
            </c:numRef>
          </c:val>
        </c:ser>
        <c:ser>
          <c:idx val="1"/>
          <c:order val="1"/>
          <c:tx>
            <c:strRef>
              <c:f>sheet1!$C$1</c:f>
              <c:strCache>
                <c:ptCount val="1"/>
                <c:pt idx="0">
                  <c:v>Regio</c:v>
                </c:pt>
              </c:strCache>
            </c:strRef>
          </c:tx>
          <c:spPr>
            <a:solidFill>
              <a:srgbClr val="E8525F">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sheet1!$A$2:$A$2</c:f>
              <c:strCache>
                <c:ptCount val="1"/>
                <c:pt idx="0">
                  <c:v>Heeft vrienden of vriendinnen die roken</c:v>
                </c:pt>
              </c:strCache>
            </c:strRef>
          </c:cat>
          <c:val>
            <c:numRef>
              <c:f>sheet1!$C$2:$C$2</c:f>
              <c:numCache>
                <c:ptCount val="1"/>
                <c:pt idx="0">
                  <c:v>0.6673053</c:v>
                </c:pt>
              </c:numCache>
            </c:numRef>
          </c:val>
        </c:ser>
        <c:dLbls>
          <c:dLblPos val="outEnd"/>
          <c:numFmt formatCode="0%" sourceLinked="0"/>
          <c:separator val=", "/>
          <c:showBubbleSize val="0"/>
          <c:showCatName val="0"/>
          <c:showLegendKey val="0"/>
          <c:showPercent val="0"/>
          <c:showSerName val="0"/>
          <c:showVal val="1"/>
        </c:dLbls>
        <c:gapWidth val="150"/>
        <c:overlap val="-20"/>
        <c:axId val="64451712"/>
        <c:axId val="64453248"/>
      </c:barChart>
      <c:catAx>
        <c:axId val="64451712"/>
        <c:scaling>
          <c:orientation val="minMax"/>
        </c:scaling>
        <c:delete val="0"/>
        <c:axPos val="l"/>
        <c:majorTickMark val="none"/>
        <c:minorTickMark val="none"/>
        <c:tickLblPos val="none"/>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18fe2e9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Is de laatste 3 maanden gepest op school</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sheet1!$B$2:$B$3</c:f>
              <c:numCache>
                <c:ptCount val="2"/>
                <c:pt idx="0">
                  <c:v>0.1870324</c:v>
                </c:pt>
                <c:pt idx="1">
                  <c:v>0.1554404</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sheet1!$C$2:$C$3</c:f>
              <c:numCache>
                <c:ptCount val="2"/>
                <c:pt idx="0">
                  <c:v>0.11551155</c:v>
                </c:pt>
                <c:pt idx="1">
                  <c:v>0.09324759</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1b772d0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Ervaren gezondheid en geluk</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Ervaart een goede gezondheid</c:v>
                </c:pt>
                <c:pt idx="1">
                  <c:v>Voelt zich meestal gelukkig</c:v>
                </c:pt>
              </c:strCache>
            </c:strRef>
          </c:cat>
          <c:val>
            <c:numRef>
              <c:f>sheet1!$B$2:$B$3</c:f>
              <c:numCache>
                <c:ptCount val="2"/>
                <c:pt idx="0">
                  <c:v>0.7943262</c:v>
                </c:pt>
                <c:pt idx="1">
                  <c:v>0.8210526</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Ervaart een goede gezondheid</c:v>
                </c:pt>
                <c:pt idx="1">
                  <c:v>Voelt zich meestal gelukkig</c:v>
                </c:pt>
              </c:strCache>
            </c:strRef>
          </c:cat>
          <c:val>
            <c:numRef>
              <c:f>sheet1!$C$2:$C$3</c:f>
              <c:numCache>
                <c:ptCount val="2"/>
                <c:pt idx="0">
                  <c:v>0.7881997</c:v>
                </c:pt>
                <c:pt idx="1">
                  <c:v>0.7633929</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1c9c2dcd.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Heeft psychische klachten</a:t>
            </a:r>
          </a:p>
        </c:rich>
      </c:tx>
      <c:layout/>
      <c:overlay val="0"/>
    </c:title>
    <c:autoTitleDeleted val="0"/>
    <c:plotArea xmlns:c="http://schemas.openxmlformats.org/drawingml/2006/chart" xmlns:a="http://schemas.openxmlformats.org/drawingml/2006/main" xmlns:r="http://schemas.openxmlformats.org/officeDocument/2006/relationships">
      <c:layout/>
      <c:lineChart>
        <c:grouping val="standard"/>
        <c:varyColors val="0"/>
        <c:ser>
          <c:idx val="0"/>
          <c:order val="0"/>
          <c:tx>
            <c:strRef>
              <c:f>sheet1!$B$1</c:f>
              <c:strCache>
                <c:ptCount val="1"/>
                <c:pt idx="0">
                  <c:v>School</c:v>
                </c:pt>
              </c:strCache>
            </c:strRef>
          </c:tx>
          <c:spPr>
            <a:ln algn="ctr" w="25400">
              <a:solidFill>
                <a:srgbClr val="009898">
                  <a:alpha val="100000"/>
                </a:srgbClr>
              </a:solidFill>
              <a:prstDash val="solid"/>
            </a:ln>
          </c:spPr>
          <c:marker>
            <c:symbol val="none"/>
            <c:size val="12"/>
            <c:spPr>
              <a:solidFill>
                <a:srgbClr val="009898">
                  <a:alpha val="100000"/>
                </a:srgbClr>
              </a:solidFill>
              <a:ln>
                <a:solidFill>
                  <a:srgbClr val="009898">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sheet1!$B$2:$B$4</c:f>
              <c:numCache>
                <c:ptCount val="3"/>
                <c:pt idx="0">
                  <c:v>0.1941355</c:v>
                </c:pt>
                <c:pt idx="1">
                  <c:v>0.2170596</c:v>
                </c:pt>
                <c:pt idx="2">
                  <c:v>0.2767742</c:v>
                </c:pt>
              </c:numCache>
            </c:numRef>
          </c:val>
          <c:smooth val="1"/>
        </c:ser>
        <c:ser>
          <c:idx val="1"/>
          <c:order val="1"/>
          <c:tx>
            <c:strRef>
              <c:f>sheet1!$C$1</c:f>
              <c:strCache>
                <c:ptCount val="1"/>
                <c:pt idx="0">
                  <c:v>Regio</c:v>
                </c:pt>
              </c:strCache>
            </c:strRef>
          </c:tx>
          <c:spPr>
            <a:ln algn="ctr" w="25400">
              <a:solidFill>
                <a:srgbClr val="E8525F">
                  <a:alpha val="100000"/>
                </a:srgbClr>
              </a:solidFill>
              <a:prstDash val="solid"/>
            </a:ln>
          </c:spPr>
          <c:marker>
            <c:symbol val="none"/>
            <c:size val="12"/>
            <c:spPr>
              <a:solidFill>
                <a:srgbClr val="E8525F">
                  <a:alpha val="100000"/>
                </a:srgbClr>
              </a:solidFill>
              <a:ln>
                <a:solidFill>
                  <a:srgbClr val="E8525F">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sheet1!$C$2:$C$4</c:f>
              <c:numCache>
                <c:ptCount val="3"/>
                <c:pt idx="0">
                  <c:v>0.1837838</c:v>
                </c:pt>
                <c:pt idx="1">
                  <c:v>0.2331147</c:v>
                </c:pt>
                <c:pt idx="2">
                  <c:v>0.2691995</c:v>
                </c:pt>
              </c:numCache>
            </c:numRef>
          </c:val>
          <c:smooth val="1"/>
        </c:ser>
        <c:dLbls>
          <c:dLblPos val="t"/>
          <c:numFmt formatCode="0%" sourceLinked="0"/>
          <c:separator val=", "/>
          <c:showBubbleSize val="0"/>
          <c:showCatName val="0"/>
          <c:showLegendKey val="0"/>
          <c:showPercent val="0"/>
          <c:showSerName val="0"/>
          <c:showVal val="0"/>
        </c:dLbls>
        <c:axId val="64451712"/>
        <c:axId val="64453248"/>
      </c:line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1df02b6e.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In de afgelopen 4 weken:</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Alcohol gedronken</c:v>
                </c:pt>
                <c:pt idx="1">
                  <c:v>Binge drinken</c:v>
                </c:pt>
                <c:pt idx="2">
                  <c:v>Dronkenschap</c:v>
                </c:pt>
              </c:strCache>
            </c:strRef>
          </c:cat>
          <c:val>
            <c:numRef>
              <c:f>sheet1!$B$2:$B$4</c:f>
              <c:numCache>
                <c:ptCount val="3"/>
                <c:pt idx="0">
                  <c:v>0.3429752</c:v>
                </c:pt>
                <c:pt idx="1">
                  <c:v>0.2468966</c:v>
                </c:pt>
                <c:pt idx="2">
                  <c:v>0.1824513</c:v>
                </c:pt>
              </c:numCache>
            </c:numRef>
          </c:val>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Alcohol gedronken</c:v>
                </c:pt>
                <c:pt idx="1">
                  <c:v>Binge drinken</c:v>
                </c:pt>
                <c:pt idx="2">
                  <c:v>Dronkenschap</c:v>
                </c:pt>
              </c:strCache>
            </c:strRef>
          </c:cat>
          <c:val>
            <c:numRef>
              <c:f>sheet1!$C$2:$C$4</c:f>
              <c:numCache>
                <c:ptCount val="3"/>
                <c:pt idx="0">
                  <c:v>0.3586498</c:v>
                </c:pt>
                <c:pt idx="1">
                  <c:v>0.2407932</c:v>
                </c:pt>
                <c:pt idx="2">
                  <c:v>0.1954674</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206929d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Roken, vapen en drugs</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Rookt wekelijks</c:v>
                </c:pt>
                <c:pt idx="1">
                  <c:v>Softdrugs ooit</c:v>
                </c:pt>
                <c:pt idx="2">
                  <c:v>Vapet wekelijks</c:v>
                </c:pt>
              </c:strCache>
            </c:strRef>
          </c:cat>
          <c:val>
            <c:numRef>
              <c:f>sheet1!$B$2:$B$4</c:f>
              <c:numCache>
                <c:ptCount val="3"/>
                <c:pt idx="0">
                  <c:v>0.04438280</c:v>
                </c:pt>
                <c:pt idx="1">
                  <c:v>0.09418283</c:v>
                </c:pt>
                <c:pt idx="2">
                  <c:v>0.09379310</c:v>
                </c:pt>
              </c:numCache>
            </c:numRef>
          </c:val>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Rookt wekelijks</c:v>
                </c:pt>
                <c:pt idx="1">
                  <c:v>Softdrugs ooit</c:v>
                </c:pt>
                <c:pt idx="2">
                  <c:v>Vapet wekelijks</c:v>
                </c:pt>
              </c:strCache>
            </c:strRef>
          </c:cat>
          <c:val>
            <c:numRef>
              <c:f>sheet1!$C$2:$C$4</c:f>
              <c:numCache>
                <c:ptCount val="3"/>
                <c:pt idx="0">
                  <c:v>0.04985755</c:v>
                </c:pt>
                <c:pt idx="1">
                  <c:v>0.07920792</c:v>
                </c:pt>
                <c:pt idx="2">
                  <c:v>0.14164306</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22e3284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Middelengebruik vrienden</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Andere drugs</c:v>
                </c:pt>
                <c:pt idx="1">
                  <c:v>Vrienden roken</c:v>
                </c:pt>
              </c:strCache>
            </c:strRef>
          </c:cat>
          <c:val>
            <c:numRef>
              <c:f>sheet1!$B$2:$B$3</c:f>
              <c:numCache>
                <c:ptCount val="2"/>
                <c:pt idx="0">
                  <c:v>0.0428769</c:v>
                </c:pt>
                <c:pt idx="1">
                  <c:v>0.6634214</c:v>
                </c:pt>
              </c:numCache>
            </c:numRef>
          </c:val>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Andere drugs</c:v>
                </c:pt>
                <c:pt idx="1">
                  <c:v>Vrienden roken</c:v>
                </c:pt>
              </c:strCache>
            </c:strRef>
          </c:cat>
          <c:val>
            <c:numRef>
              <c:f>sheet1!$C$2:$C$3</c:f>
              <c:numCache>
                <c:ptCount val="2"/>
                <c:pt idx="0">
                  <c:v>0.02411348</c:v>
                </c:pt>
                <c:pt idx="1">
                  <c:v>0.68465909</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255c26af.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Bronnen van stress</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sheet1!$A$2:$A$6</c:f>
              <c:strCache>
                <c:ptCount val="5"/>
                <c:pt idx="0">
                  <c:v>School of huiswerk</c:v>
                </c:pt>
                <c:pt idx="1">
                  <c:v>Thuissituatie</c:v>
                </c:pt>
                <c:pt idx="2">
                  <c:v>Eigen problemen</c:v>
                </c:pt>
                <c:pt idx="3">
                  <c:v>Mening anderen</c:v>
                </c:pt>
                <c:pt idx="4">
                  <c:v>Alles wat diegene moet doen</c:v>
                </c:pt>
              </c:strCache>
            </c:strRef>
          </c:cat>
          <c:val>
            <c:numRef>
              <c:f>sheet1!$B$2:$B$6</c:f>
              <c:numCache>
                <c:ptCount val="5"/>
                <c:pt idx="0">
                  <c:v>0.3409091</c:v>
                </c:pt>
                <c:pt idx="1">
                  <c:v>0.1178862</c:v>
                </c:pt>
                <c:pt idx="2">
                  <c:v>0.1695828</c:v>
                </c:pt>
                <c:pt idx="3">
                  <c:v>0.2151984</c:v>
                </c:pt>
                <c:pt idx="4">
                  <c:v>0.3016194</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plotVisOnly val="1"/>
    <c:dispBlanksAs val="gap"/>
    <c:showDLblsOverMax val="0"/>
  </c:chart>
  <c:txPr>
    <a:bodyPr/>
    <a:lstStyle/>
    <a:p>
      <a:pPr>
        <a:defRPr sz="1800"/>
      </a:pPr>
      <a:endParaRPr lang="fr-FR"/>
    </a:p>
  </c:txPr>
  <c:externalData r:id="rId1">
    <c:autoUpdate val="0"/>
  </c:externalData>
</c:chartSpace>
</file>

<file path=ppt/charts/chart4dfc27d5251a.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Ervaart regelmatig tot vaak prestatiedruk vanuit:</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Zichzelf</c:v>
                </c:pt>
                <c:pt idx="1">
                  <c:v>Anderen</c:v>
                </c:pt>
              </c:strCache>
            </c:strRef>
          </c:cat>
          <c:val>
            <c:numRef>
              <c:f>sheet1!$B$2:$B$3</c:f>
              <c:numCache>
                <c:ptCount val="2"/>
                <c:pt idx="0">
                  <c:v>0.2745098</c:v>
                </c:pt>
                <c:pt idx="1">
                  <c:v>0.1960916</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plotVisOnly val="1"/>
    <c:dispBlanksAs val="gap"/>
    <c:showDLblsOverMax val="0"/>
  </c:chart>
  <c:txPr>
    <a:bodyPr/>
    <a:lstStyle/>
    <a:p>
      <a:pPr>
        <a:defRPr sz="1800"/>
      </a:pPr>
      <a:endParaRPr lang="fr-FR"/>
    </a:p>
  </c:txPr>
  <c:externalData r:id="rId1">
    <c:autoUpdate val="0"/>
  </c:externalData>
</c:chartSpace>
</file>

<file path=ppt/charts/chart4dfc2948372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Rookt (minimaal wekelijks)</a:t>
            </a:r>
          </a:p>
        </c:rich>
      </c:tx>
      <c:layout/>
      <c:overlay val="0"/>
    </c:title>
    <c:autoTitleDeleted val="0"/>
    <c:plotArea xmlns:c="http://schemas.openxmlformats.org/drawingml/2006/chart" xmlns:a="http://schemas.openxmlformats.org/drawingml/2006/main" xmlns:r="http://schemas.openxmlformats.org/officeDocument/2006/relationships">
      <c:layout/>
      <c:lineChart>
        <c:grouping val="standard"/>
        <c:varyColors val="0"/>
        <c:ser>
          <c:idx val="0"/>
          <c:order val="0"/>
          <c:tx>
            <c:strRef>
              <c:f>sheet1!$B$1</c:f>
              <c:strCache>
                <c:ptCount val="1"/>
                <c:pt idx="0">
                  <c:v>School</c:v>
                </c:pt>
              </c:strCache>
            </c:strRef>
          </c:tx>
          <c:spPr>
            <a:ln algn="ctr" w="25400">
              <a:solidFill>
                <a:srgbClr val="009898">
                  <a:alpha val="100000"/>
                </a:srgbClr>
              </a:solidFill>
              <a:prstDash val="solid"/>
            </a:ln>
          </c:spPr>
          <c:marker>
            <c:symbol val="none"/>
            <c:size val="12"/>
            <c:spPr>
              <a:solidFill>
                <a:srgbClr val="009898">
                  <a:alpha val="100000"/>
                </a:srgbClr>
              </a:solidFill>
              <a:ln>
                <a:solidFill>
                  <a:srgbClr val="009898">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sheet1!$B$2:$B$4</c:f>
              <c:numCache>
                <c:ptCount val="3"/>
                <c:pt idx="0">
                  <c:v>0.03316583</c:v>
                </c:pt>
                <c:pt idx="1">
                  <c:v>0.02844950</c:v>
                </c:pt>
                <c:pt idx="2">
                  <c:v>0.04820937</c:v>
                </c:pt>
              </c:numCache>
            </c:numRef>
          </c:val>
          <c:smooth val="1"/>
        </c:ser>
        <c:ser>
          <c:idx val="1"/>
          <c:order val="1"/>
          <c:tx>
            <c:strRef>
              <c:f>sheet1!$C$1</c:f>
              <c:strCache>
                <c:ptCount val="1"/>
                <c:pt idx="0">
                  <c:v>Regio</c:v>
                </c:pt>
              </c:strCache>
            </c:strRef>
          </c:tx>
          <c:spPr>
            <a:ln algn="ctr" w="25400">
              <a:solidFill>
                <a:srgbClr val="E8525F">
                  <a:alpha val="100000"/>
                </a:srgbClr>
              </a:solidFill>
              <a:prstDash val="solid"/>
            </a:ln>
          </c:spPr>
          <c:marker>
            <c:symbol val="none"/>
            <c:size val="12"/>
            <c:spPr>
              <a:solidFill>
                <a:srgbClr val="E8525F">
                  <a:alpha val="100000"/>
                </a:srgbClr>
              </a:solidFill>
              <a:ln>
                <a:solidFill>
                  <a:srgbClr val="E8525F">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sheet1!$C$2:$C$4</c:f>
              <c:numCache>
                <c:ptCount val="3"/>
                <c:pt idx="0">
                  <c:v>0.03275000</c:v>
                </c:pt>
                <c:pt idx="1">
                  <c:v>0.02714026</c:v>
                </c:pt>
                <c:pt idx="2">
                  <c:v>0.04607894</c:v>
                </c:pt>
              </c:numCache>
            </c:numRef>
          </c:val>
          <c:smooth val="1"/>
        </c:ser>
        <c:dLbls>
          <c:dLblPos val="t"/>
          <c:numFmt formatCode="0%" sourceLinked="0"/>
          <c:separator val=", "/>
          <c:showBubbleSize val="0"/>
          <c:showCatName val="0"/>
          <c:showLegendKey val="0"/>
          <c:showPercent val="0"/>
          <c:showSerName val="0"/>
          <c:showVal val="0"/>
        </c:dLbls>
        <c:axId val="64451712"/>
        <c:axId val="64453248"/>
      </c:line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2a8574e0.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Bewegen</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Beweegt 5 of meer dagen per week 1+ uur</c:v>
                </c:pt>
                <c:pt idx="1">
                  <c:v>Loopt of fiets elke dag naar school</c:v>
                </c:pt>
                <c:pt idx="2">
                  <c:v>Sport wekelijks bij club</c:v>
                </c:pt>
              </c:strCache>
            </c:strRef>
          </c:cat>
          <c:val>
            <c:numRef>
              <c:f>sheet1!$B$2:$B$4</c:f>
              <c:numCache>
                <c:ptCount val="3"/>
                <c:pt idx="0">
                  <c:v>0.4557823</c:v>
                </c:pt>
                <c:pt idx="1">
                  <c:v>0.8971583</c:v>
                </c:pt>
                <c:pt idx="2">
                  <c:v>0.8409704</c:v>
                </c:pt>
              </c:numCache>
            </c:numRef>
          </c:val>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Beweegt 5 of meer dagen per week 1+ uur</c:v>
                </c:pt>
                <c:pt idx="1">
                  <c:v>Loopt of fiets elke dag naar school</c:v>
                </c:pt>
                <c:pt idx="2">
                  <c:v>Sport wekelijks bij club</c:v>
                </c:pt>
              </c:strCache>
            </c:strRef>
          </c:cat>
          <c:val>
            <c:numRef>
              <c:f>sheet1!$C$2:$C$4</c:f>
              <c:numCache>
                <c:ptCount val="3"/>
                <c:pt idx="0">
                  <c:v>0.4509537</c:v>
                </c:pt>
                <c:pt idx="1">
                  <c:v>0.9017735</c:v>
                </c:pt>
                <c:pt idx="2">
                  <c:v>0.7588076</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2ba8314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Is de afgelopen 3 maanden online gepest</a:t>
            </a:r>
          </a:p>
        </c:rich>
      </c:tx>
      <c:layout/>
      <c:overlay val="0"/>
    </c:title>
    <c:autoTitleDeleted val="0"/>
    <c:plotArea xmlns:c="http://schemas.openxmlformats.org/drawingml/2006/chart" xmlns:a="http://schemas.openxmlformats.org/drawingml/2006/main" xmlns:r="http://schemas.openxmlformats.org/officeDocument/2006/relationships">
      <c:layout/>
      <c:lineChart>
        <c:grouping val="standard"/>
        <c:varyColors val="0"/>
        <c:ser>
          <c:idx val="0"/>
          <c:order val="0"/>
          <c:tx>
            <c:strRef>
              <c:f>sheet1!$B$1</c:f>
              <c:strCache>
                <c:ptCount val="1"/>
                <c:pt idx="0">
                  <c:v>School</c:v>
                </c:pt>
              </c:strCache>
            </c:strRef>
          </c:tx>
          <c:spPr>
            <a:ln algn="ctr" w="25400">
              <a:solidFill>
                <a:srgbClr val="009898">
                  <a:alpha val="100000"/>
                </a:srgbClr>
              </a:solidFill>
              <a:prstDash val="solid"/>
            </a:ln>
          </c:spPr>
          <c:marker>
            <c:symbol val="none"/>
            <c:size val="12"/>
            <c:spPr>
              <a:solidFill>
                <a:srgbClr val="009898">
                  <a:alpha val="100000"/>
                </a:srgbClr>
              </a:solidFill>
              <a:ln>
                <a:solidFill>
                  <a:srgbClr val="009898">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sheet1!$B$2:$B$4</c:f>
              <c:numCache>
                <c:ptCount val="3"/>
                <c:pt idx="0">
                  <c:v>0.05244399</c:v>
                </c:pt>
                <c:pt idx="1">
                  <c:v>0.04943503</c:v>
                </c:pt>
                <c:pt idx="2">
                  <c:v>0.09911745</c:v>
                </c:pt>
              </c:numCache>
            </c:numRef>
          </c:val>
          <c:smooth val="1"/>
        </c:ser>
        <c:ser>
          <c:idx val="1"/>
          <c:order val="1"/>
          <c:tx>
            <c:strRef>
              <c:f>sheet1!$C$1</c:f>
              <c:strCache>
                <c:ptCount val="1"/>
                <c:pt idx="0">
                  <c:v>Regio</c:v>
                </c:pt>
              </c:strCache>
            </c:strRef>
          </c:tx>
          <c:spPr>
            <a:ln algn="ctr" w="25400">
              <a:solidFill>
                <a:srgbClr val="E8525F">
                  <a:alpha val="100000"/>
                </a:srgbClr>
              </a:solidFill>
              <a:prstDash val="solid"/>
            </a:ln>
          </c:spPr>
          <c:marker>
            <c:symbol val="none"/>
            <c:size val="12"/>
            <c:spPr>
              <a:solidFill>
                <a:srgbClr val="E8525F">
                  <a:alpha val="100000"/>
                </a:srgbClr>
              </a:solidFill>
              <a:ln>
                <a:solidFill>
                  <a:srgbClr val="E8525F">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sheet1!$C$2:$C$4</c:f>
              <c:numCache>
                <c:ptCount val="3"/>
                <c:pt idx="0">
                  <c:v>0.04918033</c:v>
                </c:pt>
                <c:pt idx="1">
                  <c:v>0.05515501</c:v>
                </c:pt>
                <c:pt idx="2">
                  <c:v>0.09073756</c:v>
                </c:pt>
              </c:numCache>
            </c:numRef>
          </c:val>
          <c:smooth val="1"/>
        </c:ser>
        <c:dLbls>
          <c:dLblPos val="t"/>
          <c:numFmt formatCode="0%" sourceLinked="0"/>
          <c:separator val=", "/>
          <c:showBubbleSize val="0"/>
          <c:showCatName val="0"/>
          <c:showLegendKey val="0"/>
          <c:showPercent val="0"/>
          <c:showSerName val="0"/>
          <c:showVal val="0"/>
        </c:dLbls>
        <c:axId val="64451712"/>
        <c:axId val="64453248"/>
      </c:line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3817df.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Kan met een probleem terecht bij:</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sheet1!$A$2:$A$6</c:f>
              <c:strCache>
                <c:ptCount val="5"/>
                <c:pt idx="0">
                  <c:v>Ouders</c:v>
                </c:pt>
                <c:pt idx="1">
                  <c:v>Familie</c:v>
                </c:pt>
                <c:pt idx="2">
                  <c:v>Vrienden</c:v>
                </c:pt>
                <c:pt idx="3">
                  <c:v>Volwassene op school</c:v>
                </c:pt>
                <c:pt idx="4">
                  <c:v>Hulpverlener</c:v>
                </c:pt>
              </c:strCache>
            </c:strRef>
          </c:cat>
          <c:val>
            <c:numRef>
              <c:f>sheet1!$B$2:$B$6</c:f>
              <c:numCache>
                <c:ptCount val="5"/>
                <c:pt idx="0">
                  <c:v>0.80916031</c:v>
                </c:pt>
                <c:pt idx="1">
                  <c:v>0.36502429</c:v>
                </c:pt>
                <c:pt idx="2">
                  <c:v>0.63497571</c:v>
                </c:pt>
                <c:pt idx="3">
                  <c:v>0.17002082</c:v>
                </c:pt>
                <c:pt idx="4">
                  <c:v>0.08466343</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plotVisOnly val="1"/>
    <c:dispBlanksAs val="gap"/>
    <c:showDLblsOverMax val="0"/>
  </c:chart>
  <c:txPr>
    <a:bodyPr/>
    <a:lstStyle/>
    <a:p>
      <a:pPr>
        <a:defRPr sz="1800"/>
      </a:pPr>
      <a:endParaRPr lang="fr-FR"/>
    </a:p>
  </c:txPr>
  <c:externalData r:id="rId1">
    <c:autoUpdate val="0"/>
  </c:externalData>
</c:chartSpace>
</file>

<file path=ppt/charts/chart4dfc385f4efe.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Heeft de laatste 4 weken gespijbeld</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sheet1!$B$2:$B$3</c:f>
              <c:numCache>
                <c:ptCount val="2"/>
                <c:pt idx="0">
                  <c:v>0.0906801</c:v>
                </c:pt>
                <c:pt idx="1">
                  <c:v>0.0610687</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sheet1!$C$2:$C$3</c:f>
              <c:numCache>
                <c:ptCount val="2"/>
                <c:pt idx="0">
                  <c:v>0.1278689</c:v>
                </c:pt>
                <c:pt idx="1">
                  <c:v>0.1555556</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3ad94d6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Voelt zich meestal gelukkig</a:t>
            </a:r>
          </a:p>
        </c:rich>
      </c:tx>
      <c:layout/>
      <c:overlay val="0"/>
    </c:title>
    <c:autoTitleDeleted val="0"/>
    <c:plotArea xmlns:c="http://schemas.openxmlformats.org/drawingml/2006/chart" xmlns:a="http://schemas.openxmlformats.org/drawingml/2006/main" xmlns:r="http://schemas.openxmlformats.org/officeDocument/2006/relationships">
      <c:layout/>
      <c:lineChart>
        <c:grouping val="standard"/>
        <c:varyColors val="0"/>
        <c:ser>
          <c:idx val="0"/>
          <c:order val="0"/>
          <c:tx>
            <c:strRef>
              <c:f>sheet1!$B$1</c:f>
              <c:strCache>
                <c:ptCount val="1"/>
                <c:pt idx="0">
                  <c:v>School</c:v>
                </c:pt>
              </c:strCache>
            </c:strRef>
          </c:tx>
          <c:spPr>
            <a:ln algn="ctr" w="25400">
              <a:solidFill>
                <a:srgbClr val="009898">
                  <a:alpha val="100000"/>
                </a:srgbClr>
              </a:solidFill>
              <a:prstDash val="solid"/>
            </a:ln>
          </c:spPr>
          <c:marker>
            <c:symbol val="none"/>
            <c:size val="12"/>
            <c:spPr>
              <a:solidFill>
                <a:srgbClr val="009898">
                  <a:alpha val="100000"/>
                </a:srgbClr>
              </a:solidFill>
              <a:ln>
                <a:solidFill>
                  <a:srgbClr val="009898">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sheet1!$B$2:$B$4</c:f>
              <c:numCache>
                <c:ptCount val="3"/>
                <c:pt idx="0">
                  <c:v>0.8370261</c:v>
                </c:pt>
                <c:pt idx="1">
                  <c:v>0.8119835</c:v>
                </c:pt>
                <c:pt idx="2">
                  <c:v>0.7944766</c:v>
                </c:pt>
              </c:numCache>
            </c:numRef>
          </c:val>
          <c:smooth val="1"/>
        </c:ser>
        <c:ser>
          <c:idx val="1"/>
          <c:order val="1"/>
          <c:tx>
            <c:strRef>
              <c:f>sheet1!$C$1</c:f>
              <c:strCache>
                <c:ptCount val="1"/>
                <c:pt idx="0">
                  <c:v>Regio</c:v>
                </c:pt>
              </c:strCache>
            </c:strRef>
          </c:tx>
          <c:spPr>
            <a:ln algn="ctr" w="25400">
              <a:solidFill>
                <a:srgbClr val="E8525F">
                  <a:alpha val="100000"/>
                </a:srgbClr>
              </a:solidFill>
              <a:prstDash val="solid"/>
            </a:ln>
          </c:spPr>
          <c:marker>
            <c:symbol val="none"/>
            <c:size val="12"/>
            <c:spPr>
              <a:solidFill>
                <a:srgbClr val="E8525F">
                  <a:alpha val="100000"/>
                </a:srgbClr>
              </a:solidFill>
              <a:ln>
                <a:solidFill>
                  <a:srgbClr val="E8525F">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sheet1!$C$2:$C$4</c:f>
              <c:numCache>
                <c:ptCount val="3"/>
                <c:pt idx="0">
                  <c:v>0.8484997</c:v>
                </c:pt>
                <c:pt idx="1">
                  <c:v>0.7901691</c:v>
                </c:pt>
                <c:pt idx="2">
                  <c:v>0.7846998</c:v>
                </c:pt>
              </c:numCache>
            </c:numRef>
          </c:val>
          <c:smooth val="1"/>
        </c:ser>
        <c:dLbls>
          <c:dLblPos val="t"/>
          <c:numFmt formatCode="0%" sourceLinked="0"/>
          <c:separator val=", "/>
          <c:showBubbleSize val="0"/>
          <c:showCatName val="0"/>
          <c:showLegendKey val="0"/>
          <c:showPercent val="0"/>
          <c:showSerName val="0"/>
          <c:showVal val="0"/>
        </c:dLbls>
        <c:axId val="64451712"/>
        <c:axId val="64453248"/>
      </c:line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3c5c517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Roken, vapen en drugs</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Rookt wekelijks</c:v>
                </c:pt>
                <c:pt idx="1">
                  <c:v>Softdrugs ooit</c:v>
                </c:pt>
                <c:pt idx="2">
                  <c:v>Vapet wekelijks</c:v>
                </c:pt>
              </c:strCache>
            </c:strRef>
          </c:cat>
          <c:val>
            <c:numRef>
              <c:f>sheet1!$B$2:$B$4</c:f>
              <c:numCache>
                <c:ptCount val="3"/>
                <c:pt idx="0">
                  <c:v>0.02272727</c:v>
                </c:pt>
                <c:pt idx="1">
                  <c:v>0.03396226</c:v>
                </c:pt>
                <c:pt idx="2">
                  <c:v>0.06171285</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Rookt wekelijks</c:v>
                </c:pt>
                <c:pt idx="1">
                  <c:v>Softdrugs ooit</c:v>
                </c:pt>
                <c:pt idx="2">
                  <c:v>Vapet wekelijks</c:v>
                </c:pt>
              </c:strCache>
            </c:strRef>
          </c:cat>
          <c:val>
            <c:numRef>
              <c:f>sheet1!$C$2:$C$4</c:f>
              <c:numCache>
                <c:ptCount val="3"/>
                <c:pt idx="0">
                  <c:v>0.07890499</c:v>
                </c:pt>
                <c:pt idx="1">
                  <c:v>0.15569823</c:v>
                </c:pt>
                <c:pt idx="2">
                  <c:v>0.18210863</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3d37f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Thuis</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bar"/>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Mijn ouders brengen veel tijd met mij door</c:v>
                </c:pt>
                <c:pt idx="1">
                  <c:v>Mijn ouders hebben duidelijke regels over wat ik wel en niet mag doen</c:v>
                </c:pt>
                <c:pt idx="2">
                  <c:v>Mijn ouders of verzorgers weten waar ik ben als ik niet thuis ben</c:v>
                </c:pt>
              </c:strCache>
            </c:strRef>
          </c:cat>
          <c:val>
            <c:numRef>
              <c:f>sheet1!$B$2:$B$4</c:f>
              <c:numCache>
                <c:ptCount val="3"/>
                <c:pt idx="0">
                  <c:v>0.7345455</c:v>
                </c:pt>
                <c:pt idx="1">
                  <c:v>0.8113208</c:v>
                </c:pt>
                <c:pt idx="2">
                  <c:v>0.8700234</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Mijn ouders brengen veel tijd met mij door</c:v>
                </c:pt>
                <c:pt idx="1">
                  <c:v>Mijn ouders hebben duidelijke regels over wat ik wel en niet mag doen</c:v>
                </c:pt>
                <c:pt idx="2">
                  <c:v>Mijn ouders of verzorgers weten waar ik ben als ik niet thuis ben</c:v>
                </c:pt>
              </c:strCache>
            </c:strRef>
          </c:cat>
          <c:val>
            <c:numRef>
              <c:f>sheet1!$C$2:$C$4</c:f>
              <c:numCache>
                <c:ptCount val="3"/>
                <c:pt idx="0">
                  <c:v>0.7056146</c:v>
                </c:pt>
                <c:pt idx="1">
                  <c:v>0.8236173</c:v>
                </c:pt>
                <c:pt idx="2">
                  <c:v>0.8915305</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4174308f.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Heeft afgelopen 4 weken alcohol gedronken</a:t>
            </a:r>
          </a:p>
        </c:rich>
      </c:tx>
      <c:layout/>
      <c:overlay val="0"/>
    </c:title>
    <c:autoTitleDeleted val="0"/>
    <c:plotArea xmlns:c="http://schemas.openxmlformats.org/drawingml/2006/chart" xmlns:a="http://schemas.openxmlformats.org/drawingml/2006/main" xmlns:r="http://schemas.openxmlformats.org/officeDocument/2006/relationships">
      <c:layout/>
      <c:lineChart>
        <c:grouping val="standard"/>
        <c:varyColors val="0"/>
        <c:ser>
          <c:idx val="0"/>
          <c:order val="0"/>
          <c:tx>
            <c:strRef>
              <c:f>sheet1!$B$1</c:f>
              <c:strCache>
                <c:ptCount val="1"/>
                <c:pt idx="0">
                  <c:v>School</c:v>
                </c:pt>
              </c:strCache>
            </c:strRef>
          </c:tx>
          <c:spPr>
            <a:ln algn="ctr" w="25400">
              <a:solidFill>
                <a:srgbClr val="009898">
                  <a:alpha val="100000"/>
                </a:srgbClr>
              </a:solidFill>
              <a:prstDash val="solid"/>
            </a:ln>
          </c:spPr>
          <c:marker>
            <c:symbol val="none"/>
            <c:size val="12"/>
            <c:spPr>
              <a:solidFill>
                <a:srgbClr val="009898">
                  <a:alpha val="100000"/>
                </a:srgbClr>
              </a:solidFill>
              <a:ln>
                <a:solidFill>
                  <a:srgbClr val="009898">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sheet1!$B$2:$B$4</c:f>
              <c:numCache>
                <c:ptCount val="3"/>
                <c:pt idx="0">
                  <c:v>0.3095734</c:v>
                </c:pt>
                <c:pt idx="1">
                  <c:v>0.3219129</c:v>
                </c:pt>
                <c:pt idx="2">
                  <c:v>0.3519782</c:v>
                </c:pt>
              </c:numCache>
            </c:numRef>
          </c:val>
          <c:smooth val="1"/>
        </c:ser>
        <c:ser>
          <c:idx val="1"/>
          <c:order val="1"/>
          <c:tx>
            <c:strRef>
              <c:f>sheet1!$C$1</c:f>
              <c:strCache>
                <c:ptCount val="1"/>
                <c:pt idx="0">
                  <c:v>Regio</c:v>
                </c:pt>
              </c:strCache>
            </c:strRef>
          </c:tx>
          <c:spPr>
            <a:ln algn="ctr" w="25400">
              <a:solidFill>
                <a:srgbClr val="E8525F">
                  <a:alpha val="100000"/>
                </a:srgbClr>
              </a:solidFill>
              <a:prstDash val="solid"/>
            </a:ln>
          </c:spPr>
          <c:marker>
            <c:symbol val="none"/>
            <c:size val="12"/>
            <c:spPr>
              <a:solidFill>
                <a:srgbClr val="E8525F">
                  <a:alpha val="100000"/>
                </a:srgbClr>
              </a:solidFill>
              <a:ln>
                <a:solidFill>
                  <a:srgbClr val="E8525F">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sheet1!$C$2:$C$4</c:f>
              <c:numCache>
                <c:ptCount val="3"/>
                <c:pt idx="0">
                  <c:v>0.3095607</c:v>
                </c:pt>
                <c:pt idx="1">
                  <c:v>0.3447018</c:v>
                </c:pt>
                <c:pt idx="2">
                  <c:v>0.3333333</c:v>
                </c:pt>
              </c:numCache>
            </c:numRef>
          </c:val>
          <c:smooth val="1"/>
        </c:ser>
        <c:dLbls>
          <c:dLblPos val="t"/>
          <c:numFmt formatCode="0%" sourceLinked="0"/>
          <c:separator val=", "/>
          <c:showBubbleSize val="0"/>
          <c:showCatName val="0"/>
          <c:showLegendKey val="0"/>
          <c:showPercent val="0"/>
          <c:showSerName val="0"/>
          <c:showVal val="0"/>
        </c:dLbls>
        <c:axId val="64451712"/>
        <c:axId val="64453248"/>
      </c:line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424448a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Middelengebruik vrienden</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Andere drugs</c:v>
                </c:pt>
                <c:pt idx="1">
                  <c:v>Vrienden roken</c:v>
                </c:pt>
              </c:strCache>
            </c:strRef>
          </c:cat>
          <c:val>
            <c:numRef>
              <c:f>sheet1!$B$2:$B$3</c:f>
              <c:numCache>
                <c:ptCount val="2"/>
                <c:pt idx="0">
                  <c:v>0.01388889</c:v>
                </c:pt>
                <c:pt idx="1">
                  <c:v>0.50890585</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Andere drugs</c:v>
                </c:pt>
                <c:pt idx="1">
                  <c:v>Vrienden roken</c:v>
                </c:pt>
              </c:strCache>
            </c:strRef>
          </c:cat>
          <c:val>
            <c:numRef>
              <c:f>sheet1!$C$2:$C$3</c:f>
              <c:numCache>
                <c:ptCount val="2"/>
                <c:pt idx="0">
                  <c:v>0.06389776</c:v>
                </c:pt>
                <c:pt idx="1">
                  <c:v>0.88498403</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44be471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Voelt zich (zeer) vaak gestrest door één of meer factoren</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sheet1!$B$2:$B$3</c:f>
              <c:numCache>
                <c:ptCount val="2"/>
                <c:pt idx="0">
                  <c:v>0.3541147</c:v>
                </c:pt>
                <c:pt idx="1">
                  <c:v>0.6256410</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sheet1!$C$2:$C$3</c:f>
              <c:numCache>
                <c:ptCount val="2"/>
                <c:pt idx="0">
                  <c:v>0.3221477</c:v>
                </c:pt>
                <c:pt idx="1">
                  <c:v>0.6540881</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4737457f.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Heeft zich eenzaam gevoeld in de laatste 4 weken</a:t>
            </a:r>
          </a:p>
        </c:rich>
      </c:tx>
      <c:layout/>
      <c:overlay val="0"/>
    </c:title>
    <c:autoTitleDeleted val="0"/>
    <c:plotArea xmlns:c="http://schemas.openxmlformats.org/drawingml/2006/chart" xmlns:a="http://schemas.openxmlformats.org/drawingml/2006/main" xmlns:r="http://schemas.openxmlformats.org/officeDocument/2006/relationships">
      <c:layout/>
      <c:lineChart>
        <c:grouping val="standard"/>
        <c:varyColors val="0"/>
        <c:ser>
          <c:idx val="0"/>
          <c:order val="0"/>
          <c:tx>
            <c:strRef>
              <c:f>sheet1!$B$1</c:f>
              <c:strCache>
                <c:ptCount val="1"/>
                <c:pt idx="0">
                  <c:v>School</c:v>
                </c:pt>
              </c:strCache>
            </c:strRef>
          </c:tx>
          <c:spPr>
            <a:ln algn="ctr" w="25400">
              <a:solidFill>
                <a:srgbClr val="009898">
                  <a:alpha val="100000"/>
                </a:srgbClr>
              </a:solidFill>
              <a:prstDash val="solid"/>
            </a:ln>
          </c:spPr>
          <c:marker>
            <c:symbol val="none"/>
            <c:size val="12"/>
            <c:spPr>
              <a:solidFill>
                <a:srgbClr val="009898">
                  <a:alpha val="100000"/>
                </a:srgbClr>
              </a:solidFill>
              <a:ln>
                <a:solidFill>
                  <a:srgbClr val="009898">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sheet1!$B$2:$B$4</c:f>
              <c:numCache>
                <c:ptCount val="3"/>
                <c:pt idx="0">
                  <c:v>0.2087912</c:v>
                </c:pt>
                <c:pt idx="1">
                  <c:v>0.2486111</c:v>
                </c:pt>
                <c:pt idx="2">
                  <c:v>0.3085938</c:v>
                </c:pt>
              </c:numCache>
            </c:numRef>
          </c:val>
          <c:smooth val="1"/>
        </c:ser>
        <c:ser>
          <c:idx val="1"/>
          <c:order val="1"/>
          <c:tx>
            <c:strRef>
              <c:f>sheet1!$C$1</c:f>
              <c:strCache>
                <c:ptCount val="1"/>
                <c:pt idx="0">
                  <c:v>Regio</c:v>
                </c:pt>
              </c:strCache>
            </c:strRef>
          </c:tx>
          <c:spPr>
            <a:ln algn="ctr" w="25400">
              <a:solidFill>
                <a:srgbClr val="E8525F">
                  <a:alpha val="100000"/>
                </a:srgbClr>
              </a:solidFill>
              <a:prstDash val="solid"/>
            </a:ln>
          </c:spPr>
          <c:marker>
            <c:symbol val="none"/>
            <c:size val="12"/>
            <c:spPr>
              <a:solidFill>
                <a:srgbClr val="E8525F">
                  <a:alpha val="100000"/>
                </a:srgbClr>
              </a:solidFill>
              <a:ln>
                <a:solidFill>
                  <a:srgbClr val="E8525F">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sheet1!$C$2:$C$4</c:f>
              <c:numCache>
                <c:ptCount val="3"/>
                <c:pt idx="0">
                  <c:v>0.1976427</c:v>
                </c:pt>
                <c:pt idx="1">
                  <c:v>0.2520919</c:v>
                </c:pt>
                <c:pt idx="2">
                  <c:v>0.2968059</c:v>
                </c:pt>
              </c:numCache>
            </c:numRef>
          </c:val>
          <c:smooth val="1"/>
        </c:ser>
        <c:dLbls>
          <c:dLblPos val="t"/>
          <c:numFmt formatCode="0%" sourceLinked="0"/>
          <c:separator val=", "/>
          <c:showBubbleSize val="0"/>
          <c:showCatName val="0"/>
          <c:showLegendKey val="0"/>
          <c:showPercent val="0"/>
          <c:showSerName val="0"/>
          <c:showVal val="0"/>
        </c:dLbls>
        <c:axId val="64451712"/>
        <c:axId val="64453248"/>
      </c:line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539322ff.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In de afgelopen 4 weken:</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Alcohol gedronken</c:v>
                </c:pt>
                <c:pt idx="1">
                  <c:v>Binge drinken</c:v>
                </c:pt>
                <c:pt idx="2">
                  <c:v>Dronkenschap</c:v>
                </c:pt>
              </c:strCache>
            </c:strRef>
          </c:cat>
          <c:val>
            <c:numRef>
              <c:f>sheet1!$B$2:$B$4</c:f>
              <c:numCache>
                <c:ptCount val="3"/>
                <c:pt idx="0">
                  <c:v>0.19346734</c:v>
                </c:pt>
                <c:pt idx="1">
                  <c:v>0.09433962</c:v>
                </c:pt>
                <c:pt idx="2">
                  <c:v>0.05144291</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Alcohol gedronken</c:v>
                </c:pt>
                <c:pt idx="1">
                  <c:v>Binge drinken</c:v>
                </c:pt>
                <c:pt idx="2">
                  <c:v>Dronkenschap</c:v>
                </c:pt>
              </c:strCache>
            </c:strRef>
          </c:cat>
          <c:val>
            <c:numRef>
              <c:f>sheet1!$C$2:$C$4</c:f>
              <c:numCache>
                <c:ptCount val="3"/>
                <c:pt idx="0">
                  <c:v>0.5555556</c:v>
                </c:pt>
                <c:pt idx="1">
                  <c:v>0.4376997</c:v>
                </c:pt>
                <c:pt idx="2">
                  <c:v>0.3743922</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57c16f6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Was de laatste 4 weken 3+ dagen ziek thuis</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sheet1!$B$2:$B$3</c:f>
              <c:numCache>
                <c:ptCount val="2"/>
                <c:pt idx="0">
                  <c:v>0.1349398</c:v>
                </c:pt>
                <c:pt idx="1">
                  <c:v>0.1596010</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sheet1!$C$2:$C$3</c:f>
              <c:numCache>
                <c:ptCount val="2"/>
                <c:pt idx="0">
                  <c:v>0.1693811</c:v>
                </c:pt>
                <c:pt idx="1">
                  <c:v>0.2074303</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5908479b.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Veerkracht</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Goed voor zichzelf opkomen</c:v>
                </c:pt>
                <c:pt idx="1">
                  <c:v>Herstelt snel</c:v>
                </c:pt>
                <c:pt idx="2">
                  <c:v>Moeilijk omgaan met stress</c:v>
                </c:pt>
              </c:strCache>
            </c:strRef>
          </c:cat>
          <c:val>
            <c:numRef>
              <c:f>sheet1!$B$2:$B$4</c:f>
              <c:numCache>
                <c:ptCount val="3"/>
                <c:pt idx="0">
                  <c:v>0.7968300</c:v>
                </c:pt>
                <c:pt idx="1">
                  <c:v>0.7684211</c:v>
                </c:pt>
                <c:pt idx="2">
                  <c:v>0.4913679</c:v>
                </c:pt>
              </c:numCache>
            </c:numRef>
          </c:val>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Goed voor zichzelf opkomen</c:v>
                </c:pt>
                <c:pt idx="1">
                  <c:v>Herstelt snel</c:v>
                </c:pt>
                <c:pt idx="2">
                  <c:v>Moeilijk omgaan met stress</c:v>
                </c:pt>
              </c:strCache>
            </c:strRef>
          </c:cat>
          <c:val>
            <c:numRef>
              <c:f>sheet1!$C$2:$C$4</c:f>
              <c:numCache>
                <c:ptCount val="3"/>
                <c:pt idx="0">
                  <c:v>0.6396527</c:v>
                </c:pt>
                <c:pt idx="1">
                  <c:v>0.5133333</c:v>
                </c:pt>
                <c:pt idx="2">
                  <c:v>0.2647059</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5a3a6dce.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Ervaart een goede gezondheid</a:t>
            </a:r>
          </a:p>
        </c:rich>
      </c:tx>
      <c:layout/>
      <c:overlay val="0"/>
    </c:title>
    <c:autoTitleDeleted val="0"/>
    <c:plotArea xmlns:c="http://schemas.openxmlformats.org/drawingml/2006/chart" xmlns:a="http://schemas.openxmlformats.org/drawingml/2006/main" xmlns:r="http://schemas.openxmlformats.org/officeDocument/2006/relationships">
      <c:layout/>
      <c:lineChart>
        <c:grouping val="standard"/>
        <c:varyColors val="0"/>
        <c:ser>
          <c:idx val="0"/>
          <c:order val="0"/>
          <c:tx>
            <c:strRef>
              <c:f>sheet1!$B$1</c:f>
              <c:strCache>
                <c:ptCount val="1"/>
                <c:pt idx="0">
                  <c:v>School</c:v>
                </c:pt>
              </c:strCache>
            </c:strRef>
          </c:tx>
          <c:spPr>
            <a:ln algn="ctr" w="25400">
              <a:solidFill>
                <a:srgbClr val="009898">
                  <a:alpha val="100000"/>
                </a:srgbClr>
              </a:solidFill>
              <a:prstDash val="solid"/>
            </a:ln>
          </c:spPr>
          <c:marker>
            <c:symbol val="none"/>
            <c:size val="12"/>
            <c:spPr>
              <a:solidFill>
                <a:srgbClr val="009898">
                  <a:alpha val="100000"/>
                </a:srgbClr>
              </a:solidFill>
              <a:ln>
                <a:solidFill>
                  <a:srgbClr val="009898">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sheet1!$B$2:$B$4</c:f>
              <c:numCache>
                <c:ptCount val="3"/>
                <c:pt idx="0">
                  <c:v>0.8535627</c:v>
                </c:pt>
                <c:pt idx="1">
                  <c:v>0.8593964</c:v>
                </c:pt>
                <c:pt idx="2">
                  <c:v>0.7964490</c:v>
                </c:pt>
              </c:numCache>
            </c:numRef>
          </c:val>
          <c:smooth val="1"/>
        </c:ser>
        <c:ser>
          <c:idx val="1"/>
          <c:order val="1"/>
          <c:tx>
            <c:strRef>
              <c:f>sheet1!$C$1</c:f>
              <c:strCache>
                <c:ptCount val="1"/>
                <c:pt idx="0">
                  <c:v>Regio</c:v>
                </c:pt>
              </c:strCache>
            </c:strRef>
          </c:tx>
          <c:spPr>
            <a:ln algn="ctr" w="25400">
              <a:solidFill>
                <a:srgbClr val="E8525F">
                  <a:alpha val="100000"/>
                </a:srgbClr>
              </a:solidFill>
              <a:prstDash val="solid"/>
            </a:ln>
          </c:spPr>
          <c:marker>
            <c:symbol val="none"/>
            <c:size val="12"/>
            <c:spPr>
              <a:solidFill>
                <a:srgbClr val="E8525F">
                  <a:alpha val="100000"/>
                </a:srgbClr>
              </a:solidFill>
              <a:ln>
                <a:solidFill>
                  <a:srgbClr val="E8525F">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sheet1!$C$2:$C$4</c:f>
              <c:numCache>
                <c:ptCount val="3"/>
                <c:pt idx="0">
                  <c:v>0.8641749</c:v>
                </c:pt>
                <c:pt idx="1">
                  <c:v>0.8558875</c:v>
                </c:pt>
                <c:pt idx="2">
                  <c:v>0.8015402</c:v>
                </c:pt>
              </c:numCache>
            </c:numRef>
          </c:val>
          <c:smooth val="1"/>
        </c:ser>
        <c:dLbls>
          <c:dLblPos val="t"/>
          <c:numFmt formatCode="0%" sourceLinked="0"/>
          <c:separator val=", "/>
          <c:showBubbleSize val="0"/>
          <c:showCatName val="0"/>
          <c:showLegendKey val="0"/>
          <c:showPercent val="0"/>
          <c:showSerName val="0"/>
          <c:showVal val="0"/>
        </c:dLbls>
        <c:axId val="64451712"/>
        <c:axId val="64453248"/>
      </c:line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5dd277e.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Eenzaamheid en druk</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Eenzaamheid</c:v>
                </c:pt>
                <c:pt idx="1">
                  <c:v>Vaak prestatiedruk vanuit anderen</c:v>
                </c:pt>
                <c:pt idx="2">
                  <c:v>Vaak prestatiedruk vanuit zichzelf</c:v>
                </c:pt>
              </c:strCache>
            </c:strRef>
          </c:cat>
          <c:val>
            <c:numRef>
              <c:f>sheet1!$B$2:$B$4</c:f>
              <c:numCache>
                <c:ptCount val="3"/>
                <c:pt idx="0">
                  <c:v>0.1955086</c:v>
                </c:pt>
                <c:pt idx="1">
                  <c:v>0.1227831</c:v>
                </c:pt>
                <c:pt idx="2">
                  <c:v>0.1917808</c:v>
                </c:pt>
              </c:numCache>
            </c:numRef>
          </c:val>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Eenzaamheid</c:v>
                </c:pt>
                <c:pt idx="1">
                  <c:v>Vaak prestatiedruk vanuit anderen</c:v>
                </c:pt>
                <c:pt idx="2">
                  <c:v>Vaak prestatiedruk vanuit zichzelf</c:v>
                </c:pt>
              </c:strCache>
            </c:strRef>
          </c:cat>
          <c:val>
            <c:numRef>
              <c:f>sheet1!$C$2:$C$4</c:f>
              <c:numCache>
                <c:ptCount val="3"/>
                <c:pt idx="0">
                  <c:v>0.4131016</c:v>
                </c:pt>
                <c:pt idx="1">
                  <c:v>0.2649098</c:v>
                </c:pt>
                <c:pt idx="2">
                  <c:v>0.3536755</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61a6690f.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Heeft ooit andere drugs dan wiet of hasj gebruikt</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School</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sheet1!$A$2:$A$2</c:f>
              <c:strCache>
                <c:ptCount val="1"/>
                <c:pt idx="0">
                  <c:v>Heeft ooit andere drugs dan wiet of hasj gebruikt</c:v>
                </c:pt>
              </c:strCache>
            </c:strRef>
          </c:cat>
          <c:val>
            <c:numRef>
              <c:f>sheet1!$B$2:$B$2</c:f>
              <c:numCache>
                <c:ptCount val="1"/>
                <c:pt idx="0">
                  <c:v>0.03566529</c:v>
                </c:pt>
              </c:numCache>
            </c:numRef>
          </c:val>
        </c:ser>
        <c:ser>
          <c:idx val="1"/>
          <c:order val="1"/>
          <c:tx>
            <c:strRef>
              <c:f>sheet1!$C$1</c:f>
              <c:strCache>
                <c:ptCount val="1"/>
                <c:pt idx="0">
                  <c:v>Regio</c:v>
                </c:pt>
              </c:strCache>
            </c:strRef>
          </c:tx>
          <c:spPr>
            <a:solidFill>
              <a:srgbClr val="E8525F">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sheet1!$A$2:$A$2</c:f>
              <c:strCache>
                <c:ptCount val="1"/>
                <c:pt idx="0">
                  <c:v>Heeft ooit andere drugs dan wiet of hasj gebruikt</c:v>
                </c:pt>
              </c:strCache>
            </c:strRef>
          </c:cat>
          <c:val>
            <c:numRef>
              <c:f>sheet1!$C$2:$C$2</c:f>
              <c:numCache>
                <c:ptCount val="1"/>
                <c:pt idx="0">
                  <c:v>0.03065466</c:v>
                </c:pt>
              </c:numCache>
            </c:numRef>
          </c:val>
        </c:ser>
        <c:dLbls>
          <c:dLblPos val="outEnd"/>
          <c:numFmt formatCode="0%" sourceLinked="0"/>
          <c:separator val=", "/>
          <c:showBubbleSize val="0"/>
          <c:showCatName val="0"/>
          <c:showLegendKey val="0"/>
          <c:showPercent val="0"/>
          <c:showSerName val="0"/>
          <c:showVal val="1"/>
        </c:dLbls>
        <c:gapWidth val="150"/>
        <c:overlap val="-20"/>
        <c:axId val="64451712"/>
        <c:axId val="64453248"/>
      </c:barChart>
      <c:catAx>
        <c:axId val="64451712"/>
        <c:scaling>
          <c:orientation val="minMax"/>
        </c:scaling>
        <c:delete val="0"/>
        <c:axPos val="l"/>
        <c:majorTickMark val="none"/>
        <c:minorTickMark val="none"/>
        <c:tickLblPos val="none"/>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669965e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Psychische klachten</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Psychische klachten</c:v>
                </c:pt>
                <c:pt idx="1">
                  <c:v>Suïcidegedachten</c:v>
                </c:pt>
                <c:pt idx="2">
                  <c:v>Vaak stress</c:v>
                </c:pt>
              </c:strCache>
            </c:strRef>
          </c:cat>
          <c:val>
            <c:numRef>
              <c:f>sheet1!$B$2:$B$4</c:f>
              <c:numCache>
                <c:ptCount val="3"/>
                <c:pt idx="0">
                  <c:v>0.1542484</c:v>
                </c:pt>
                <c:pt idx="1">
                  <c:v>0.1736011</c:v>
                </c:pt>
                <c:pt idx="2">
                  <c:v>0.3388889</c:v>
                </c:pt>
              </c:numCache>
            </c:numRef>
          </c:val>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Psychische klachten</c:v>
                </c:pt>
                <c:pt idx="1">
                  <c:v>Suïcidegedachten</c:v>
                </c:pt>
                <c:pt idx="2">
                  <c:v>Vaak stress</c:v>
                </c:pt>
              </c:strCache>
            </c:strRef>
          </c:cat>
          <c:val>
            <c:numRef>
              <c:f>sheet1!$C$2:$C$4</c:f>
              <c:numCache>
                <c:ptCount val="3"/>
                <c:pt idx="0">
                  <c:v>0.3947020</c:v>
                </c:pt>
                <c:pt idx="1">
                  <c:v>0.2682216</c:v>
                </c:pt>
                <c:pt idx="2">
                  <c:v>0.6367403</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6912644f.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Beweegt 5 of meer dagen per week minstens 1 uur</a:t>
            </a:r>
          </a:p>
        </c:rich>
      </c:tx>
      <c:layout/>
      <c:overlay val="0"/>
    </c:title>
    <c:autoTitleDeleted val="0"/>
    <c:plotArea xmlns:c="http://schemas.openxmlformats.org/drawingml/2006/chart" xmlns:a="http://schemas.openxmlformats.org/drawingml/2006/main" xmlns:r="http://schemas.openxmlformats.org/officeDocument/2006/relationships">
      <c:layout/>
      <c:lineChart>
        <c:grouping val="standard"/>
        <c:varyColors val="0"/>
        <c:ser>
          <c:idx val="0"/>
          <c:order val="0"/>
          <c:tx>
            <c:strRef>
              <c:f>sheet1!$B$1</c:f>
              <c:strCache>
                <c:ptCount val="1"/>
                <c:pt idx="0">
                  <c:v>School</c:v>
                </c:pt>
              </c:strCache>
            </c:strRef>
          </c:tx>
          <c:spPr>
            <a:ln algn="ctr" w="25400">
              <a:solidFill>
                <a:srgbClr val="009898">
                  <a:alpha val="100000"/>
                </a:srgbClr>
              </a:solidFill>
              <a:prstDash val="solid"/>
            </a:ln>
          </c:spPr>
          <c:marker>
            <c:symbol val="none"/>
            <c:size val="12"/>
            <c:spPr>
              <a:solidFill>
                <a:srgbClr val="009898">
                  <a:alpha val="100000"/>
                </a:srgbClr>
              </a:solidFill>
              <a:ln>
                <a:solidFill>
                  <a:srgbClr val="009898">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sheet1!$B$2:$B$4</c:f>
              <c:numCache>
                <c:ptCount val="3"/>
                <c:pt idx="0">
                  <c:v>0.4972514</c:v>
                </c:pt>
                <c:pt idx="1">
                  <c:v>0.4661549</c:v>
                </c:pt>
                <c:pt idx="2">
                  <c:v>0.4516344</c:v>
                </c:pt>
              </c:numCache>
            </c:numRef>
          </c:val>
          <c:smooth val="1"/>
        </c:ser>
        <c:ser>
          <c:idx val="1"/>
          <c:order val="1"/>
          <c:tx>
            <c:strRef>
              <c:f>sheet1!$C$1</c:f>
              <c:strCache>
                <c:ptCount val="1"/>
                <c:pt idx="0">
                  <c:v>Regio</c:v>
                </c:pt>
              </c:strCache>
            </c:strRef>
          </c:tx>
          <c:spPr>
            <a:ln algn="ctr" w="25400">
              <a:solidFill>
                <a:srgbClr val="E8525F">
                  <a:alpha val="100000"/>
                </a:srgbClr>
              </a:solidFill>
              <a:prstDash val="solid"/>
            </a:ln>
          </c:spPr>
          <c:marker>
            <c:symbol val="none"/>
            <c:size val="12"/>
            <c:spPr>
              <a:solidFill>
                <a:srgbClr val="E8525F">
                  <a:alpha val="100000"/>
                </a:srgbClr>
              </a:solidFill>
              <a:ln>
                <a:solidFill>
                  <a:srgbClr val="E8525F">
                    <a:alpha val="100000"/>
                  </a:srgbClr>
                </a:solidFill>
              </a:ln>
              <a:effectLst/>
            </c:spPr>
          </c:marker>
          <c:dLbls>
            <c:dLblPos val="t"/>
            <c:numFmt formatCode="0%" sourceLinked="0"/>
            <c:separator val=", "/>
            <c:showBubbleSize val="0"/>
            <c:showCatName val="0"/>
            <c:showLegendKey val="0"/>
            <c:showPercent val="0"/>
            <c:showSerName val="0"/>
            <c:showVal val="0"/>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2019</c:v>
                </c:pt>
                <c:pt idx="1">
                  <c:v>2021</c:v>
                </c:pt>
                <c:pt idx="2">
                  <c:v>2023</c:v>
                </c:pt>
              </c:strCache>
            </c:strRef>
          </c:cat>
          <c:val>
            <c:numRef>
              <c:f>sheet1!$C$2:$C$4</c:f>
              <c:numCache>
                <c:ptCount val="3"/>
                <c:pt idx="0">
                  <c:v>0.4926004</c:v>
                </c:pt>
                <c:pt idx="1">
                  <c:v>0.4684427</c:v>
                </c:pt>
                <c:pt idx="2">
                  <c:v>0.4447253</c:v>
                </c:pt>
              </c:numCache>
            </c:numRef>
          </c:val>
          <c:smooth val="1"/>
        </c:ser>
        <c:dLbls>
          <c:dLblPos val="t"/>
          <c:numFmt formatCode="0%" sourceLinked="0"/>
          <c:separator val=", "/>
          <c:showBubbleSize val="0"/>
          <c:showCatName val="0"/>
          <c:showLegendKey val="0"/>
          <c:showPercent val="0"/>
          <c:showSerName val="0"/>
          <c:showVal val="0"/>
        </c:dLbls>
        <c:axId val="64451712"/>
        <c:axId val="64453248"/>
      </c:line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7723fc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Vindt school hartstikke leuk</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sheet1!$B$2:$B$3</c:f>
              <c:numCache>
                <c:ptCount val="2"/>
                <c:pt idx="0">
                  <c:v>0.3254157</c:v>
                </c:pt>
                <c:pt idx="1">
                  <c:v>0.3349876</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Jongen</c:v>
                </c:pt>
                <c:pt idx="1">
                  <c:v>Meisje</c:v>
                </c:pt>
              </c:strCache>
            </c:strRef>
          </c:cat>
          <c:val>
            <c:numRef>
              <c:f>sheet1!$C$2:$C$3</c:f>
              <c:numCache>
                <c:ptCount val="2"/>
                <c:pt idx="0">
                  <c:v>0.3151125</c:v>
                </c:pt>
                <c:pt idx="1">
                  <c:v>0.2804878</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799ce3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Schoolbeleving</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bar"/>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sheet1!$A$2:$A$2</c:f>
              <c:strCache>
                <c:ptCount val="1"/>
                <c:pt idx="0">
                  <c:v>Vindt naar school gaan zinloos</c:v>
                </c:pt>
              </c:strCache>
            </c:strRef>
          </c:cat>
          <c:val>
            <c:numRef>
              <c:f>sheet1!$B$2:$B$2</c:f>
              <c:numCache>
                <c:ptCount val="1"/>
                <c:pt idx="0">
                  <c:v>0.2360097</c:v>
                </c:pt>
              </c:numCache>
            </c:numRef>
          </c:val>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sheet1!$A$2:$A$2</c:f>
              <c:strCache>
                <c:ptCount val="1"/>
                <c:pt idx="0">
                  <c:v>Vindt naar school gaan zinloos</c:v>
                </c:pt>
              </c:strCache>
            </c:strRef>
          </c:cat>
          <c:val>
            <c:numRef>
              <c:f>sheet1!$C$2:$C$2</c:f>
              <c:numCache>
                <c:ptCount val="1"/>
                <c:pt idx="0">
                  <c:v>0.2511848</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7c15c9e.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Ervaren gezondheid en geluk</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Ervaart een goede gezondheid</c:v>
                </c:pt>
                <c:pt idx="1">
                  <c:v>Voelt zich meestal gelukkig</c:v>
                </c:pt>
              </c:strCache>
            </c:strRef>
          </c:cat>
          <c:val>
            <c:numRef>
              <c:f>sheet1!$B$2:$B$3</c:f>
              <c:numCache>
                <c:ptCount val="2"/>
                <c:pt idx="0">
                  <c:v>0.8530559</c:v>
                </c:pt>
                <c:pt idx="1">
                  <c:v>0.8448718</c:v>
                </c:pt>
              </c:numCache>
            </c:numRef>
          </c:val>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sheet1!$A$2:$A$3</c:f>
              <c:strCache>
                <c:ptCount val="2"/>
                <c:pt idx="0">
                  <c:v>Ervaart een goede gezondheid</c:v>
                </c:pt>
                <c:pt idx="1">
                  <c:v>Voelt zich meestal gelukkig</c:v>
                </c:pt>
              </c:strCache>
            </c:strRef>
          </c:cat>
          <c:val>
            <c:numRef>
              <c:f>sheet1!$C$2:$C$3</c:f>
              <c:numCache>
                <c:ptCount val="2"/>
                <c:pt idx="0">
                  <c:v>0.7437252</c:v>
                </c:pt>
                <c:pt idx="1">
                  <c:v>0.7529412</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charts/chart4dfc7e8fb0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Jongeren komen aan alcohol via:</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sheet1!$A$2:$A$6</c:f>
              <c:strCache>
                <c:ptCount val="5"/>
                <c:pt idx="0">
                  <c:v>Zelf kopen</c:v>
                </c:pt>
                <c:pt idx="1">
                  <c:v>Anderen kopen</c:v>
                </c:pt>
                <c:pt idx="2">
                  <c:v>Vrienden</c:v>
                </c:pt>
                <c:pt idx="3">
                  <c:v>Ouders</c:v>
                </c:pt>
                <c:pt idx="4">
                  <c:v>Andere volwassenen</c:v>
                </c:pt>
              </c:strCache>
            </c:strRef>
          </c:cat>
          <c:val>
            <c:numRef>
              <c:f>sheet1!$B$2:$B$6</c:f>
              <c:numCache>
                <c:ptCount val="5"/>
                <c:pt idx="0">
                  <c:v>0.05982906</c:v>
                </c:pt>
                <c:pt idx="1">
                  <c:v>0.10683761</c:v>
                </c:pt>
                <c:pt idx="2">
                  <c:v>0.14713065</c:v>
                </c:pt>
                <c:pt idx="3">
                  <c:v>0.14774115</c:v>
                </c:pt>
                <c:pt idx="4">
                  <c:v>0.08791209</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plotVisOnly val="1"/>
    <c:dispBlanksAs val="gap"/>
    <c:showDLblsOverMax val="0"/>
  </c:chart>
  <c:txPr>
    <a:bodyPr/>
    <a:lstStyle/>
    <a:p>
      <a:pPr>
        <a:defRPr sz="1800"/>
      </a:pPr>
      <a:endParaRPr lang="fr-FR"/>
    </a:p>
  </c:txPr>
  <c:externalData r:id="rId1">
    <c:autoUpdate val="0"/>
  </c:externalData>
</c:chartSpace>
</file>

<file path=ppt/charts/chart4dfcaed31f.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xmlns:c="http://schemas.openxmlformats.org/drawingml/2006/chart" xmlns:a="http://schemas.openxmlformats.org/drawingml/2006/main" xmlns:r="http://schemas.openxmlformats.org/officeDocument/2006/relationships">
      <c:tx>
        <c:rich>
          <a:bodyPr/>
          <a:lstStyle/>
          <a:p>
            <a:pPr>
              <a:defRPr/>
            </a:pPr>
            <a:r>
              <a:rPr cap="none" sz="900" i="0" b="1" u="none">
                <a:solidFill>
                  <a:srgbClr val="000000">
                    <a:alpha val="100000"/>
                  </a:srgbClr>
                </a:solidFill>
                <a:latin typeface="Century Gothic"/>
                <a:cs typeface="Century Gothic"/>
                <a:ea typeface="Century Gothic"/>
                <a:sym typeface="Century Gothic"/>
              </a:rPr>
              <a:t>Problematisch gebruik van:</a:t>
            </a:r>
          </a:p>
        </c:rich>
      </c:tx>
      <c:layout/>
      <c:overlay val="0"/>
    </c:title>
    <c:autoTitleDeleted val="0"/>
    <c:plotArea xmlns:c="http://schemas.openxmlformats.org/drawingml/2006/chart" xmlns:a="http://schemas.openxmlformats.org/drawingml/2006/main" xmlns:r="http://schemas.openxmlformats.org/officeDocument/2006/relationships">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Gamen</c:v>
                </c:pt>
                <c:pt idx="1">
                  <c:v>Social media</c:v>
                </c:pt>
                <c:pt idx="2">
                  <c:v>Wordt online gepest</c:v>
                </c:pt>
              </c:strCache>
            </c:strRef>
          </c:cat>
          <c:val>
            <c:numRef>
              <c:f>sheet1!$B$2:$B$4</c:f>
              <c:numCache>
                <c:ptCount val="3"/>
                <c:pt idx="0">
                  <c:v>0.04196816</c:v>
                </c:pt>
                <c:pt idx="1">
                  <c:v>0.08369408</c:v>
                </c:pt>
                <c:pt idx="2">
                  <c:v>0.09315068</c:v>
                </c:pt>
              </c:numCache>
            </c:numRef>
          </c:val>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dLblPos val="outEnd"/>
            <c:numFmt formatCode="0%" sourceLinked="0"/>
            <c:separator val=", "/>
            <c:showBubbleSize val="0"/>
            <c:showCatName val="0"/>
            <c:showLegendKey val="0"/>
            <c:showPercent val="0"/>
            <c:showSerName val="0"/>
            <c:showVal val="1"/>
            <c:txPr>
              <a:bodyPr/>
              <a:lstStyle/>
              <a:p>
                <a:pPr>
                  <a:defRPr cap="none" sz="800" i="0" b="0" u="none">
                    <a:solidFill>
                      <a:srgbClr val="000000">
                        <a:alpha val="100000"/>
                      </a:srgbClr>
                    </a:solidFill>
                    <a:latin typeface="Century Gothic"/>
                    <a:cs typeface="Century Gothic"/>
                    <a:ea typeface="Century Gothic"/>
                    <a:sym typeface="Century Gothic"/>
                  </a:defRPr>
                </a:pPr>
              </a:p>
            </c:txPr>
          </c:dLbls>
          <c:cat>
            <c:strRef>
              <c:f>sheet1!$A$2:$A$4</c:f>
              <c:strCache>
                <c:ptCount val="3"/>
                <c:pt idx="0">
                  <c:v>Gamen</c:v>
                </c:pt>
                <c:pt idx="1">
                  <c:v>Social media</c:v>
                </c:pt>
                <c:pt idx="2">
                  <c:v>Wordt online gepest</c:v>
                </c:pt>
              </c:strCache>
            </c:strRef>
          </c:cat>
          <c:val>
            <c:numRef>
              <c:f>sheet1!$C$2:$C$4</c:f>
              <c:numCache>
                <c:ptCount val="3"/>
                <c:pt idx="0">
                  <c:v>0.01453488</c:v>
                </c:pt>
                <c:pt idx="1">
                  <c:v>0.18550725</c:v>
                </c:pt>
                <c:pt idx="2">
                  <c:v>0.09957924</c:v>
                </c:pt>
              </c:numCache>
            </c:numRef>
          </c:val>
        </c:ser>
        <c:dLbls>
          <c:dLblPos val="outEnd"/>
          <c:numFmt formatCode="0%" sourceLinked="0"/>
          <c:separator val=", "/>
          <c:showBubbleSize val="0"/>
          <c:showCatName val="0"/>
          <c:showLegendKey val="0"/>
          <c:showPercent val="0"/>
          <c:showSerName val="0"/>
          <c:showVal val="1"/>
        </c:dLbls>
        <c:gapWidth val="150"/>
        <c:overlap val="0"/>
        <c:axId val="64451712"/>
        <c:axId val="64453248"/>
      </c:barChart>
      <c:catAx>
        <c:axId val="64451712"/>
        <c:scaling>
          <c:orientation val="minMax"/>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General" sourceLinked="0"/>
        <c:crossAx val="64453248"/>
        <c:crosses val="autoZero"/>
      </c:catAx>
      <c:valAx>
        <c:axId val="64453248"/>
        <c:scaling>
          <c:orientation val="minMax"/>
          <c:max val="1.00"/>
          <c:min val="0.00"/>
        </c:scaling>
        <c:delete val="0"/>
        <c:axPos val="l"/>
        <c:majorTickMark val="none"/>
        <c:minorTickMark val="none"/>
        <c:tickLblPos val="nextTo"/>
        <c:txPr>
          <a:bodyPr rot="0" vert="horz"/>
          <a:lstStyle/>
          <a:p>
            <a:pPr>
              <a:defRPr cap="none" sz="900" i="0" b="0" u="none">
                <a:solidFill>
                  <a:srgbClr val="000000">
                    <a:alpha val="100000"/>
                  </a:srgbClr>
                </a:solidFill>
                <a:latin typeface="Century Gothic"/>
                <a:cs typeface="Century Gothic"/>
                <a:ea typeface="Century Gothic"/>
                <a:sym typeface="Century Gothic"/>
              </a:defRPr>
            </a:pPr>
          </a:p>
        </c:txPr>
        <c:spPr>
          <a:ln algn="ctr" w="12700">
            <a:solidFill>
              <a:srgbClr val="000000">
                <a:alpha val="100000"/>
              </a:srgbClr>
            </a:solidFill>
            <a:prstDash val="solid"/>
          </a:ln>
        </c:spPr>
        <c:numFmt formatCode="0%" sourceLinked="0"/>
        <c:crossAx val="64451712"/>
        <c:crosses val="autoZero"/>
      </c:valAx>
    </c:plotArea>
    <c:legend>
      <c:legendPos val="b"/>
      <c:layout/>
      <c:overlay val="0"/>
      <c:txPr xmlns:c="http://schemas.openxmlformats.org/drawingml/2006/chart" xmlns:a="http://schemas.openxmlformats.org/drawingml/2006/main">
        <a:bodyPr/>
        <a:lstStyle/>
        <a:p>
          <a:pPr>
            <a:defRPr cap="none" sz="900" i="0" b="0" u="none">
              <a:solidFill>
                <a:srgbClr val="000000">
                  <a:alpha val="100000"/>
                </a:srgbClr>
              </a:solidFill>
              <a:latin typeface="Century Gothic"/>
              <a:cs typeface="Century Gothic"/>
              <a:ea typeface="Century Gothic"/>
              <a:sym typeface="Century Gothic"/>
            </a:defRPr>
          </a:pPr>
        </a:p>
      </c:txPr>
    </c:legend>
    <c:plotVisOnly val="1"/>
    <c:dispBlanksAs val="gap"/>
    <c:showDLblsOverMax val="0"/>
  </c:chart>
  <c:txPr>
    <a:bodyPr/>
    <a:lstStyle/>
    <a:p>
      <a:pPr>
        <a:defRPr sz="1800"/>
      </a:pPr>
      <a:endParaRPr lang="fr-F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22-12-2023</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22-12-2023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3" Type="http://schemas.openxmlformats.org/officeDocument/2006/relationships/hyperlink" Target="https://www.nji.nl/sites/default/files/2021-06/Het-belang-van-sporten-in-groepsverband-voor-jeugd-en-jongvolwassenen.pdf" TargetMode="External"/>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
<Relationship Id="rId3" Type="http://schemas.openxmlformats.org/officeDocument/2006/relationships/hyperlink" Target="https://www.gezondeschool.nl/voortgezet-onderwijs/gezondheidsthemas-en-criteria-vignet/werken-aan-mediawijsheid" TargetMode="External"/>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Loopt of fietst naar school: opsplitsing onderwijsniveau en klas</a:t>
            </a:r>
          </a:p>
          <a:p>
            <a:r>
              <a:rPr lang="nl-NL" dirty="0"/>
              <a:t>Beweegt 5 of meer </a:t>
            </a:r>
            <a:r>
              <a:rPr lang="nl-NL" dirty="0" err="1"/>
              <a:t>dgn</a:t>
            </a:r>
            <a:r>
              <a:rPr lang="nl-NL" dirty="0"/>
              <a:t> minsten 1 uur: opsplitsing onderwijsniveau</a:t>
            </a:r>
          </a:p>
          <a:p>
            <a:r>
              <a:rPr lang="nl-NL" dirty="0"/>
              <a:t>Sport wekelijks bij een club </a:t>
            </a:r>
            <a:r>
              <a:rPr lang="nl-NL" dirty="0" err="1"/>
              <a:t>etc</a:t>
            </a:r>
            <a:r>
              <a:rPr lang="nl-NL" dirty="0"/>
              <a:t>: opsplitsing onderwijsniveau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cs typeface="Calibri"/>
              </a:rPr>
              <a:t>Vormgever</a:t>
            </a:r>
            <a:r>
              <a:rPr lang="en-US" sz="1200" dirty="0">
                <a:cs typeface="Calibri"/>
              </a:rPr>
              <a:t> </a:t>
            </a:r>
            <a:r>
              <a:rPr lang="en-US" sz="1200" dirty="0" err="1">
                <a:cs typeface="Calibri"/>
              </a:rPr>
              <a:t>vragen</a:t>
            </a:r>
            <a:r>
              <a:rPr lang="en-US" sz="1200" dirty="0">
                <a:cs typeface="Calibri"/>
              </a:rPr>
              <a:t> om </a:t>
            </a:r>
            <a:r>
              <a:rPr lang="en-US" sz="1200" dirty="0" err="1">
                <a:cs typeface="Calibri"/>
              </a:rPr>
              <a:t>opmaak</a:t>
            </a:r>
            <a:r>
              <a:rPr lang="en-US" sz="1200" dirty="0">
                <a:cs typeface="Calibri"/>
              </a:rPr>
              <a:t> in </a:t>
            </a:r>
            <a:r>
              <a:rPr lang="en-US" sz="1200" dirty="0" err="1">
                <a:cs typeface="Calibri"/>
              </a:rPr>
              <a:t>kader</a:t>
            </a:r>
            <a:r>
              <a:rPr lang="en-US" sz="1200" dirty="0">
                <a:cs typeface="Calibri"/>
              </a:rPr>
              <a:t> te </a:t>
            </a:r>
            <a:r>
              <a:rPr lang="en-US" sz="1200" dirty="0" err="1">
                <a:cs typeface="Calibri"/>
              </a:rPr>
              <a:t>doen</a:t>
            </a:r>
            <a:r>
              <a:rPr lang="en-US" sz="1200" dirty="0">
                <a:cs typeface="Calibri"/>
              </a:rPr>
              <a:t>, </a:t>
            </a:r>
            <a:r>
              <a:rPr lang="en-US" sz="1200" dirty="0" err="1">
                <a:cs typeface="Calibri"/>
              </a:rPr>
              <a:t>waardoor</a:t>
            </a:r>
            <a:r>
              <a:rPr lang="en-US" sz="1200" dirty="0">
                <a:cs typeface="Calibri"/>
              </a:rPr>
              <a:t> het </a:t>
            </a:r>
            <a:r>
              <a:rPr lang="en-US" sz="1200" dirty="0" err="1">
                <a:cs typeface="Calibri"/>
              </a:rPr>
              <a:t>duidelijk</a:t>
            </a:r>
            <a:r>
              <a:rPr lang="en-US" sz="1200" dirty="0">
                <a:cs typeface="Calibri"/>
              </a:rPr>
              <a:t> is </a:t>
            </a:r>
            <a:r>
              <a:rPr lang="en-US" sz="1200" dirty="0" err="1">
                <a:cs typeface="Calibri"/>
              </a:rPr>
              <a:t>dat</a:t>
            </a:r>
            <a:r>
              <a:rPr lang="en-US" sz="1200" dirty="0">
                <a:cs typeface="Calibri"/>
              </a:rPr>
              <a:t> % in </a:t>
            </a:r>
            <a:r>
              <a:rPr lang="en-US" sz="1200" dirty="0" err="1">
                <a:cs typeface="Calibri"/>
              </a:rPr>
              <a:t>bol</a:t>
            </a:r>
            <a:r>
              <a:rPr lang="en-US" sz="1200" dirty="0">
                <a:cs typeface="Calibri"/>
              </a:rPr>
              <a:t> </a:t>
            </a:r>
            <a:r>
              <a:rPr lang="en-US" sz="1200" dirty="0" err="1">
                <a:cs typeface="Calibri"/>
              </a:rPr>
              <a:t>bij</a:t>
            </a:r>
            <a:r>
              <a:rPr lang="en-US" sz="1200" dirty="0">
                <a:cs typeface="Calibri"/>
              </a:rPr>
              <a:t> </a:t>
            </a:r>
            <a:r>
              <a:rPr lang="en-US" sz="1200" dirty="0" err="1">
                <a:cs typeface="Calibri"/>
              </a:rPr>
              <a:t>staafgrafiek</a:t>
            </a:r>
            <a:r>
              <a:rPr lang="en-US" sz="1200" dirty="0">
                <a:cs typeface="Calibri"/>
              </a:rPr>
              <a:t> </a:t>
            </a:r>
            <a:r>
              <a:rPr lang="en-US" sz="1200" dirty="0" err="1">
                <a:cs typeface="Calibri"/>
              </a:rPr>
              <a:t>hoort</a:t>
            </a:r>
            <a:r>
              <a:rPr lang="en-US" sz="1200" dirty="0">
                <a:cs typeface="Calibri"/>
              </a:rPr>
              <a:t> en er maar </a:t>
            </a:r>
            <a:r>
              <a:rPr lang="en-US" sz="1200" dirty="0" err="1">
                <a:cs typeface="Calibri"/>
              </a:rPr>
              <a:t>één</a:t>
            </a:r>
            <a:r>
              <a:rPr lang="en-US" sz="1200" dirty="0">
                <a:cs typeface="Calibri"/>
              </a:rPr>
              <a:t> </a:t>
            </a:r>
            <a:r>
              <a:rPr lang="en-US" sz="1200" dirty="0" err="1">
                <a:cs typeface="Calibri"/>
              </a:rPr>
              <a:t>titel</a:t>
            </a:r>
            <a:r>
              <a:rPr lang="en-US" sz="1200" dirty="0">
                <a:cs typeface="Calibri"/>
              </a:rPr>
              <a:t> </a:t>
            </a:r>
            <a:r>
              <a:rPr lang="en-US" sz="1200" dirty="0" err="1">
                <a:cs typeface="Calibri"/>
              </a:rPr>
              <a:t>nodig</a:t>
            </a:r>
            <a:r>
              <a:rPr lang="en-US" sz="1200" dirty="0">
                <a:cs typeface="Calibri"/>
              </a:rPr>
              <a:t>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cs typeface="Calibri"/>
              </a:rPr>
              <a:t>Bron</a:t>
            </a:r>
            <a:r>
              <a:rPr lang="en-US" sz="1200" dirty="0">
                <a:cs typeface="Calibri"/>
              </a:rPr>
              <a:t>: </a:t>
            </a:r>
            <a:r>
              <a:rPr lang="nl-NL" sz="1800" b="0" i="0" u="sng" strike="noStrike" dirty="0">
                <a:solidFill>
                  <a:srgbClr val="0000FF"/>
                </a:solidFill>
                <a:effectLst/>
                <a:latin typeface="Calibri" panose="020F0502020204030204" pitchFamily="34" charset="0"/>
                <a:hlinkClick r:id="rId3"/>
              </a:rPr>
              <a:t>Het belang van sporten in groepsverband voor jeugd en jongvolwassenen (nji.nl)</a:t>
            </a:r>
            <a:r>
              <a:rPr lang="nl-NL" sz="1800" b="0" i="0" dirty="0">
                <a:solidFill>
                  <a:srgbClr val="000000"/>
                </a:solidFill>
                <a:effectLst/>
                <a:latin typeface="Calibri" panose="020F0502020204030204" pitchFamily="34" charset="0"/>
              </a:rPr>
              <a:t> </a:t>
            </a:r>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16</a:t>
            </a:fld>
            <a:endParaRPr lang="nl-NL"/>
          </a:p>
        </p:txBody>
      </p:sp>
    </p:spTree>
    <p:extLst>
      <p:ext uri="{BB962C8B-B14F-4D97-AF65-F5344CB8AC3E}">
        <p14:creationId xmlns:p14="http://schemas.microsoft.com/office/powerpoint/2010/main" val="3500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err="1">
                <a:cs typeface="Calibri"/>
              </a:rPr>
              <a:t>Uitsplitsing</a:t>
            </a:r>
            <a:r>
              <a:rPr lang="en-US" sz="1100">
                <a:cs typeface="Calibri"/>
              </a:rPr>
              <a:t> social media </a:t>
            </a:r>
            <a:r>
              <a:rPr lang="en-US" sz="1100" err="1">
                <a:cs typeface="Calibri"/>
              </a:rPr>
              <a:t>en</a:t>
            </a:r>
            <a:r>
              <a:rPr lang="en-US" sz="1100">
                <a:cs typeface="Calibri"/>
              </a:rPr>
              <a:t> </a:t>
            </a:r>
            <a:r>
              <a:rPr lang="en-US" sz="1100" err="1">
                <a:cs typeface="Calibri"/>
              </a:rPr>
              <a:t>gamen</a:t>
            </a:r>
            <a:r>
              <a:rPr lang="en-US" sz="1100">
                <a:cs typeface="Calibri"/>
              </a:rPr>
              <a:t> </a:t>
            </a:r>
            <a:r>
              <a:rPr lang="en-US" sz="1100" err="1">
                <a:cs typeface="Calibri"/>
              </a:rPr>
              <a:t>alleen</a:t>
            </a:r>
            <a:r>
              <a:rPr lang="en-US" sz="1100">
                <a:cs typeface="Calibri"/>
              </a:rPr>
              <a:t> naar </a:t>
            </a:r>
            <a:r>
              <a:rPr lang="en-US" sz="1100" err="1">
                <a:cs typeface="Calibri"/>
              </a:rPr>
              <a:t>geslacht</a:t>
            </a:r>
            <a:r>
              <a:rPr lang="en-US" sz="1100">
                <a:cs typeface="Calibri"/>
              </a:rPr>
              <a:t>, niet </a:t>
            </a:r>
            <a:r>
              <a:rPr lang="en-US" sz="1100" err="1">
                <a:cs typeface="Calibri"/>
              </a:rPr>
              <a:t>klas</a:t>
            </a:r>
            <a:r>
              <a:rPr lang="en-US" sz="1100">
                <a:cs typeface="Calibri"/>
              </a:rPr>
              <a:t> </a:t>
            </a:r>
            <a:r>
              <a:rPr lang="en-US" sz="1100" err="1">
                <a:cs typeface="Calibri"/>
              </a:rPr>
              <a:t>nodig</a:t>
            </a:r>
            <a:r>
              <a:rPr lang="en-US" sz="1100">
                <a:cs typeface="Calibri"/>
              </a:rPr>
              <a:t>. </a:t>
            </a:r>
            <a:r>
              <a:rPr lang="en-US" sz="1100" err="1">
                <a:cs typeface="Calibri"/>
              </a:rPr>
              <a:t>Vormgever</a:t>
            </a:r>
            <a:r>
              <a:rPr lang="en-US" sz="1100">
                <a:cs typeface="Calibri"/>
              </a:rPr>
              <a:t> vragen om </a:t>
            </a:r>
            <a:r>
              <a:rPr lang="en-US" sz="1100" err="1">
                <a:cs typeface="Calibri"/>
              </a:rPr>
              <a:t>opmaak</a:t>
            </a:r>
            <a:r>
              <a:rPr lang="en-US" sz="1100">
                <a:cs typeface="Calibri"/>
              </a:rPr>
              <a:t> in </a:t>
            </a:r>
            <a:r>
              <a:rPr lang="en-US" sz="1100" err="1">
                <a:cs typeface="Calibri"/>
              </a:rPr>
              <a:t>kader</a:t>
            </a:r>
            <a:r>
              <a:rPr lang="en-US" sz="1100">
                <a:cs typeface="Calibri"/>
              </a:rPr>
              <a:t> </a:t>
            </a:r>
            <a:r>
              <a:rPr lang="en-US" sz="1100" err="1">
                <a:cs typeface="Calibri"/>
              </a:rPr>
              <a:t>te</a:t>
            </a:r>
            <a:r>
              <a:rPr lang="en-US" sz="1100">
                <a:cs typeface="Calibri"/>
              </a:rPr>
              <a:t> </a:t>
            </a:r>
            <a:r>
              <a:rPr lang="en-US" sz="1100" err="1">
                <a:cs typeface="Calibri"/>
              </a:rPr>
              <a:t>doen</a:t>
            </a:r>
            <a:r>
              <a:rPr lang="en-US" sz="1100">
                <a:cs typeface="Calibri"/>
              </a:rPr>
              <a:t>, </a:t>
            </a:r>
            <a:r>
              <a:rPr lang="en-US" sz="1100" err="1">
                <a:cs typeface="Calibri"/>
              </a:rPr>
              <a:t>waardoor</a:t>
            </a:r>
            <a:r>
              <a:rPr lang="en-US" sz="1100">
                <a:cs typeface="Calibri"/>
              </a:rPr>
              <a:t> het </a:t>
            </a:r>
            <a:r>
              <a:rPr lang="en-US" sz="1100" err="1">
                <a:cs typeface="Calibri"/>
              </a:rPr>
              <a:t>duidelijk</a:t>
            </a:r>
            <a:r>
              <a:rPr lang="en-US" sz="1100">
                <a:cs typeface="Calibri"/>
              </a:rPr>
              <a:t> is </a:t>
            </a:r>
            <a:r>
              <a:rPr lang="en-US" sz="1100" err="1">
                <a:cs typeface="Calibri"/>
              </a:rPr>
              <a:t>dat</a:t>
            </a:r>
            <a:r>
              <a:rPr lang="en-US" sz="1100">
                <a:cs typeface="Calibri"/>
              </a:rPr>
              <a:t> % in </a:t>
            </a:r>
            <a:r>
              <a:rPr lang="en-US" sz="1100" err="1">
                <a:cs typeface="Calibri"/>
              </a:rPr>
              <a:t>bol</a:t>
            </a:r>
            <a:r>
              <a:rPr lang="en-US" sz="1100">
                <a:cs typeface="Calibri"/>
              </a:rPr>
              <a:t> bij </a:t>
            </a:r>
            <a:r>
              <a:rPr lang="en-US" sz="1100" err="1">
                <a:cs typeface="Calibri"/>
              </a:rPr>
              <a:t>staafgrafiek</a:t>
            </a:r>
            <a:r>
              <a:rPr lang="en-US" sz="1100">
                <a:cs typeface="Calibri"/>
              </a:rPr>
              <a:t> </a:t>
            </a:r>
            <a:r>
              <a:rPr lang="en-US" sz="1100" err="1">
                <a:cs typeface="Calibri"/>
              </a:rPr>
              <a:t>hoort</a:t>
            </a:r>
            <a:r>
              <a:rPr lang="en-US" sz="1100">
                <a:cs typeface="Calibri"/>
              </a:rPr>
              <a:t> </a:t>
            </a:r>
            <a:r>
              <a:rPr lang="en-US" sz="1100" err="1">
                <a:cs typeface="Calibri"/>
              </a:rPr>
              <a:t>en</a:t>
            </a:r>
            <a:r>
              <a:rPr lang="en-US" sz="1100">
                <a:cs typeface="Calibri"/>
              </a:rPr>
              <a:t> er maar </a:t>
            </a:r>
            <a:r>
              <a:rPr lang="en-US" sz="1100" err="1">
                <a:cs typeface="Calibri"/>
              </a:rPr>
              <a:t>één</a:t>
            </a:r>
            <a:r>
              <a:rPr lang="en-US" sz="1100">
                <a:cs typeface="Calibri"/>
              </a:rPr>
              <a:t> </a:t>
            </a:r>
            <a:r>
              <a:rPr lang="en-US" sz="1100" err="1">
                <a:cs typeface="Calibri"/>
              </a:rPr>
              <a:t>titel</a:t>
            </a:r>
            <a:r>
              <a:rPr lang="en-US" sz="1100">
                <a:cs typeface="Calibri"/>
              </a:rPr>
              <a:t> </a:t>
            </a:r>
            <a:r>
              <a:rPr lang="en-US" sz="1100" err="1">
                <a:cs typeface="Calibri"/>
              </a:rPr>
              <a:t>nodig</a:t>
            </a:r>
            <a:r>
              <a:rPr lang="en-US" sz="1100">
                <a:cs typeface="Calibri"/>
              </a:rPr>
              <a:t> is.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100" b="0" i="0">
                <a:solidFill>
                  <a:srgbClr val="000000"/>
                </a:solidFill>
                <a:effectLst/>
                <a:latin typeface="Calibri" panose="020F0502020204030204" pitchFamily="34" charset="0"/>
              </a:rPr>
              <a:t>[1] </a:t>
            </a:r>
            <a:r>
              <a:rPr lang="nl-NL" sz="1100" b="0" i="0" u="sng" strike="noStrike">
                <a:solidFill>
                  <a:srgbClr val="0000FF"/>
                </a:solidFill>
                <a:effectLst/>
                <a:latin typeface="Calibri" panose="020F0502020204030204" pitchFamily="34" charset="0"/>
                <a:hlinkClick r:id="rId3"/>
              </a:rPr>
              <a:t>Effectief werken aan mediawijsheid in het voortgezet onderwijs | Gezonde School</a:t>
            </a:r>
            <a:r>
              <a:rPr lang="nl-NL" sz="1100" b="0" i="0">
                <a:solidFill>
                  <a:srgbClr val="000000"/>
                </a:solidFill>
                <a:effectLst/>
                <a:latin typeface="Calibri" panose="020F0502020204030204" pitchFamily="34" charset="0"/>
              </a:rPr>
              <a:t> </a:t>
            </a:r>
            <a:endParaRPr lang="nl-NL" sz="1100" b="0" i="0">
              <a:solidFill>
                <a:srgbClr val="000000"/>
              </a:solidFill>
              <a:effectLst/>
              <a:latin typeface="Segoe UI" panose="020B0502040204020203" pitchFamily="34" charset="0"/>
            </a:endParaRPr>
          </a:p>
          <a:p>
            <a:endParaRPr lang="en-US" sz="110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17</a:t>
            </a:fld>
            <a:endParaRPr lang="nl-NL"/>
          </a:p>
        </p:txBody>
      </p:sp>
    </p:spTree>
    <p:extLst>
      <p:ext uri="{BB962C8B-B14F-4D97-AF65-F5344CB8AC3E}">
        <p14:creationId xmlns:p14="http://schemas.microsoft.com/office/powerpoint/2010/main" val="12919246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Afbeelding schoolprofiel">
            <a:extLst>
              <a:ext uri="{FF2B5EF4-FFF2-40B4-BE49-F238E27FC236}">
                <a16:creationId xmlns:a16="http://schemas.microsoft.com/office/drawing/2014/main" id="{F90926BB-70BC-D38A-A118-B8C1E92D36E4}"/>
              </a:ext>
            </a:extLst>
          </p:cNvPr>
          <p:cNvSpPr/>
          <p:nvPr userDrawn="1"/>
        </p:nvSpPr>
        <p:spPr>
          <a:xfrm>
            <a:off x="705730" y="3204209"/>
            <a:ext cx="2255521" cy="358140"/>
          </a:xfrm>
          <a:prstGeom prst="flowChartInputOutpu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Schoolprofiel</a:t>
            </a: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
        <p:nvSpPr>
          <p:cNvPr id="13" name="Datum">
            <a:extLst>
              <a:ext uri="{FF2B5EF4-FFF2-40B4-BE49-F238E27FC236}">
                <a16:creationId xmlns:a16="http://schemas.microsoft.com/office/drawing/2014/main" id="{E1654063-6CFB-3175-4EB9-88205E27C096}"/>
              </a:ext>
            </a:extLst>
          </p:cNvPr>
          <p:cNvSpPr>
            <a:spLocks noGrp="1"/>
          </p:cNvSpPr>
          <p:nvPr>
            <p:ph type="body" sz="quarter" idx="11" hasCustomPrompt="1"/>
          </p:nvPr>
        </p:nvSpPr>
        <p:spPr>
          <a:xfrm>
            <a:off x="693419" y="4920479"/>
            <a:ext cx="4714875" cy="457200"/>
          </a:xfrm>
          <a:prstGeom prst="rect">
            <a:avLst/>
          </a:prstGeom>
        </p:spPr>
        <p:txBody>
          <a:bodyPr anchor="ctr"/>
          <a:lstStyle>
            <a:lvl1pPr marL="0" indent="0">
              <a:buNone/>
              <a:defRPr sz="1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Datum</a:t>
            </a:r>
          </a:p>
        </p:txBody>
      </p:sp>
      <p:sp>
        <p:nvSpPr>
          <p:cNvPr id="12" name="Schoolnaam">
            <a:extLst>
              <a:ext uri="{FF2B5EF4-FFF2-40B4-BE49-F238E27FC236}">
                <a16:creationId xmlns:a16="http://schemas.microsoft.com/office/drawing/2014/main" id="{020DFB18-8400-3A6A-1B45-156A4F3F11DA}"/>
              </a:ext>
            </a:extLst>
          </p:cNvPr>
          <p:cNvSpPr>
            <a:spLocks noGrp="1"/>
          </p:cNvSpPr>
          <p:nvPr>
            <p:ph type="body" sz="quarter" idx="10" hasCustomPrompt="1"/>
          </p:nvPr>
        </p:nvSpPr>
        <p:spPr>
          <a:xfrm>
            <a:off x="693419" y="4006079"/>
            <a:ext cx="7573126" cy="914400"/>
          </a:xfrm>
          <a:prstGeom prst="rect">
            <a:avLst/>
          </a:prstGeom>
        </p:spPr>
        <p:txBody>
          <a:bodyPr anchor="ctr"/>
          <a:lstStyle>
            <a:lvl1pPr marL="0" indent="0">
              <a:buNone/>
              <a:defRPr sz="24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a:t>Schoolnaam</a:t>
            </a:r>
            <a:endParaRPr lang="nl-NL" dirty="0"/>
          </a:p>
        </p:txBody>
      </p:sp>
    </p:spTree>
    <p:extLst>
      <p:ext uri="{BB962C8B-B14F-4D97-AF65-F5344CB8AC3E}">
        <p14:creationId xmlns:p14="http://schemas.microsoft.com/office/powerpoint/2010/main" val="379183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hidden="1">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a:extLst>
              <a:ext uri="{FF2B5EF4-FFF2-40B4-BE49-F238E27FC236}">
                <a16:creationId xmlns:a16="http://schemas.microsoft.com/office/drawing/2014/main" id="{327CB150-DC57-9B01-2130-D567ACEB25F6}"/>
              </a:ext>
            </a:extLst>
          </p:cNvPr>
          <p:cNvSpPr txBox="1"/>
          <p:nvPr userDrawn="1"/>
        </p:nvSpPr>
        <p:spPr>
          <a:xfrm>
            <a:off x="457218" y="1531526"/>
            <a:ext cx="11277563" cy="253916"/>
          </a:xfrm>
          <a:prstGeom prst="rect">
            <a:avLst/>
          </a:prstGeom>
          <a:noFill/>
        </p:spPr>
        <p:txBody>
          <a:bodyPr wrap="square" rtlCol="0">
            <a:spAutoFit/>
          </a:bodyPr>
          <a:lstStyle/>
          <a:p>
            <a:r>
              <a:rPr lang="nl-NL" sz="1050" i="1" dirty="0">
                <a:latin typeface="Century Gothic" panose="020B0502020202020204" pitchFamily="34" charset="0"/>
                <a:cs typeface="Arial" panose="020B0604020202020204" pitchFamily="34" charset="0"/>
              </a:rPr>
              <a:t>Hier tekst</a:t>
            </a:r>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8278781" y="4024419"/>
            <a:ext cx="3456000" cy="2376000"/>
          </a:xfrm>
          <a:prstGeom prst="rect">
            <a:avLst/>
          </a:prstGeom>
        </p:spPr>
        <p:txBody>
          <a:bodyPr/>
          <a:lstStyle>
            <a:lvl1pPr marL="0" indent="0">
              <a:buNone/>
              <a:defRPr/>
            </a:lvl1pPr>
          </a:lstStyle>
          <a:p>
            <a:endParaRPr lang="nl-NL" dirty="0"/>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455538"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70400" y="4862490"/>
            <a:ext cx="3456000" cy="307777"/>
          </a:xfrm>
          <a:prstGeom prst="rect">
            <a:avLst/>
          </a:prstGeom>
          <a:noFill/>
        </p:spPr>
        <p:txBody>
          <a:bodyPr wrap="square">
            <a:spAutoFit/>
          </a:bodyPr>
          <a:lstStyle/>
          <a:p>
            <a:pPr algn="ctr"/>
            <a:r>
              <a:rPr lang="nl-NL" sz="14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4293483"/>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a:p>
            <a:r>
              <a:rPr lang="nl-NL" sz="1050" dirty="0">
                <a:solidFill>
                  <a:schemeClr val="tx1"/>
                </a:solidFill>
                <a:latin typeface="Century Gothic" panose="020B0502020202020204" pitchFamily="34" charset="0"/>
              </a:rPr>
              <a:t> </a:t>
            </a:r>
          </a:p>
          <a:p>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kleiner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roken, vapen en gebruik van softdrugs vooral voorkomen in klas 4 zien we dit ook al in klas 2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 Zo vapet </a:t>
            </a:r>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van de jongeren uit klas 2. Vapen komt iets vaker voor bij meisjes, terwijl jongens vaker wiet of hasj hebben gebruikt.</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8000" y="6050489"/>
            <a:ext cx="3456000" cy="30960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87633" y="550058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60642" y="550058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12289"/>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12289"/>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525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57218" y="1519200"/>
            <a:ext cx="3456000" cy="2539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1" kern="1200" dirty="0">
                <a:solidFill>
                  <a:schemeClr val="tx1"/>
                </a:solidFill>
                <a:latin typeface="Century Gothic" panose="020B0502020202020204" pitchFamily="34" charset="0"/>
                <a:ea typeface="+mn-ea"/>
                <a:cs typeface="+mn-cs"/>
              </a:rPr>
              <a:t>Hier tekst</a:t>
            </a:r>
          </a:p>
        </p:txBody>
      </p:sp>
      <p:sp>
        <p:nvSpPr>
          <p:cNvPr id="23" name="Combi middelen vrienden gender">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7" name="Grafiek vrienden wiet">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8" name="Grafiek vrienden roken">
            <a:extLst>
              <a:ext uri="{FF2B5EF4-FFF2-40B4-BE49-F238E27FC236}">
                <a16:creationId xmlns:a16="http://schemas.microsoft.com/office/drawing/2014/main" id="{FE9722FD-3E9C-C506-B61A-DEE8800A48B0}"/>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7210" y="1677433"/>
            <a:ext cx="2615977" cy="523220"/>
          </a:xfrm>
          <a:prstGeom prst="rect">
            <a:avLst/>
          </a:prstGeom>
          <a:noFill/>
        </p:spPr>
        <p:txBody>
          <a:bodyPr wrap="square" rtlCol="0">
            <a:spAutoFit/>
          </a:bodyPr>
          <a:lstStyle/>
          <a:p>
            <a:r>
              <a:rPr lang="nl-NL" sz="1400" b="1">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7209" y="2911447"/>
            <a:ext cx="2615977" cy="738664"/>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7192" y="4370699"/>
            <a:ext cx="2615977"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kan goed voor zichzelf opkomen</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205388" y="5718499"/>
            <a:ext cx="2615977"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251607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l"/>
            <a:r>
              <a:rPr lang="nl-NL" sz="1050" b="0" dirty="0">
                <a:latin typeface="Century Gothic" panose="020B0502020202020204" pitchFamily="34" charset="0"/>
                <a:cs typeface="Arial" panose="020B0604020202020204" pitchFamily="34" charset="0"/>
              </a:rPr>
              <a:t>Hoe jongeren met uitdagingen als stress, ingrijpende gebeurtenissen en groepsdruk omgaan wordt mede bepaald door hun veerkracht en weerbaarheid. Jongens rapporteren over het algemeen dat zij sneller herstellen, makkelijker stressvolle gebeurtenissen doorstaan en beter voor zichzelf kunnen opkomen dan meisjes.</a:t>
            </a:r>
          </a:p>
          <a:p>
            <a:pPr algn="l"/>
            <a:endParaRPr lang="nl-NL" sz="1050" b="0" dirty="0">
              <a:latin typeface="Century Gothic" panose="020B0502020202020204" pitchFamily="34" charset="0"/>
              <a:cs typeface="Arial" panose="020B0604020202020204" pitchFamily="34" charset="0"/>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dirty="0">
                <a:latin typeface="Century Gothic" panose="020B0502020202020204" pitchFamily="34" charset="0"/>
                <a:cs typeface="Arial" panose="020B0604020202020204" pitchFamily="34" charset="0"/>
              </a:rPr>
              <a:t>Op uw school kan </a:t>
            </a:r>
            <a:r>
              <a:rPr lang="nl-NL" sz="1050" b="0" dirty="0">
                <a:highlight>
                  <a:srgbClr val="FFFF00"/>
                </a:highlight>
                <a:latin typeface="Century Gothic" panose="020B0502020202020204" pitchFamily="34" charset="0"/>
                <a:cs typeface="Arial" panose="020B0604020202020204" pitchFamily="34" charset="0"/>
              </a:rPr>
              <a:t>x</a:t>
            </a:r>
            <a:r>
              <a:rPr lang="nl-NL" sz="1050" b="0" dirty="0">
                <a:latin typeface="Century Gothic" panose="020B0502020202020204" pitchFamily="34" charset="0"/>
                <a:cs typeface="Arial" panose="020B0604020202020204" pitchFamily="34" charset="0"/>
              </a:rPr>
              <a:t>% van de jongeren bij niemand terecht. Deze groep is extra kwetsbaar bij problemen. Ondanks de uitdagingen die zij in hun leven tegenkomen hebben de meeste jongeren voldoende vertrouwen in de toekomst.</a:t>
            </a:r>
          </a:p>
          <a:p>
            <a:pPr algn="just"/>
            <a:endParaRPr lang="nl-NL" sz="1050" b="0" dirty="0">
              <a:latin typeface="Century Gothic" panose="020B0502020202020204" pitchFamily="34" charset="0"/>
              <a:cs typeface="Arial" panose="020B0604020202020204" pitchFamily="34" charset="0"/>
            </a:endParaRP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nder">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opkomen">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bij wie terecht">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05849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6406" y="1519200"/>
            <a:ext cx="3456000" cy="3162404"/>
          </a:xfrm>
          <a:prstGeom prst="rect">
            <a:avLst/>
          </a:prstGeom>
          <a:noFill/>
        </p:spPr>
        <p:txBody>
          <a:bodyPr wrap="square" lIns="91440" tIns="45720" rIns="91440" bIns="45720" anchor="t">
            <a:spAutoFit/>
          </a:bodyPr>
          <a:lstStyle/>
          <a:p>
            <a:pPr algn="just"/>
            <a:r>
              <a:rPr lang="nl-NL" sz="1050" b="0" i="0" dirty="0">
                <a:effectLst/>
                <a:latin typeface="Century Gothic" panose="020B0502020202020204" pitchFamily="34" charset="0"/>
              </a:rPr>
              <a:t>In 2023 geeft </a:t>
            </a:r>
            <a:r>
              <a:rPr lang="nl-NL" sz="1050" b="0" i="0" dirty="0">
                <a:effectLst/>
                <a:highlight>
                  <a:srgbClr val="FFFF00"/>
                </a:highlight>
                <a:latin typeface="Century Gothic" panose="020B0502020202020204" pitchFamily="34" charset="0"/>
              </a:rPr>
              <a:t>x%</a:t>
            </a:r>
            <a:r>
              <a:rPr lang="nl-NL" sz="1050" b="0" i="0" dirty="0">
                <a:effectLst/>
                <a:latin typeface="Century Gothic" panose="020B0502020202020204" pitchFamily="34" charset="0"/>
              </a:rPr>
              <a:t> van de jongeren op uw school aan zich (zeer) vaak gestrest te voelen door een of meer factoren. In 2021 was dit </a:t>
            </a:r>
            <a:r>
              <a:rPr lang="nl-NL" sz="1050" b="0" i="0" dirty="0">
                <a:effectLst/>
                <a:highlight>
                  <a:srgbClr val="FFFF00"/>
                </a:highlight>
                <a:latin typeface="Century Gothic" panose="020B0502020202020204" pitchFamily="34" charset="0"/>
              </a:rPr>
              <a:t>x%</a:t>
            </a:r>
            <a:r>
              <a:rPr lang="nl-NL" sz="1050" b="0" i="0" dirty="0">
                <a:effectLst/>
                <a:latin typeface="Century Gothic" panose="020B0502020202020204" pitchFamily="34" charset="0"/>
              </a:rPr>
              <a:t>.</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Psychische klachten worden gemeten met de ‘</a:t>
            </a:r>
            <a:r>
              <a:rPr lang="nl-NL" sz="1050" b="0" i="0" dirty="0" err="1">
                <a:effectLst/>
                <a:latin typeface="Century Gothic" panose="020B0502020202020204" pitchFamily="34" charset="0"/>
              </a:rPr>
              <a:t>Mental</a:t>
            </a:r>
            <a:r>
              <a:rPr lang="nl-NL" sz="1050" b="0" i="0" dirty="0">
                <a:effectLst/>
                <a:latin typeface="Century Gothic" panose="020B0502020202020204" pitchFamily="34" charset="0"/>
              </a:rPr>
              <a:t> Health Inventory 5’ (MHI-5). Het geeft een indicatie van de psychische gezondheid, waaronder bijvoorbeeld depressieve klachten. In </a:t>
            </a:r>
          </a:p>
          <a:p>
            <a:pPr algn="just"/>
            <a:r>
              <a:rPr lang="nl-NL" sz="1050" b="0" i="0" dirty="0">
                <a:effectLst/>
                <a:latin typeface="Century Gothic" panose="020B0502020202020204" pitchFamily="34" charset="0"/>
              </a:rPr>
              <a:t>vergelijking met 2021 ervaren veel meer jongeren psychische klachten.</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Vooral meisjes hebben vaker psychische klachten en ervaren vaker stress dan jongens.</a:t>
            </a:r>
          </a:p>
          <a:p>
            <a:pPr algn="just"/>
            <a:endParaRPr lang="nl-NL" sz="1050" b="0" i="0" dirty="0">
              <a:effectLst/>
              <a:latin typeface="Century Gothic" panose="020B0502020202020204" pitchFamily="34" charset="0"/>
            </a:endParaRPr>
          </a:p>
          <a:p>
            <a:pPr algn="just"/>
            <a:r>
              <a:rPr lang="nl-NL" sz="1050" b="0" i="0" dirty="0">
                <a:effectLst/>
                <a:highlight>
                  <a:srgbClr val="FFFF00"/>
                </a:highlight>
                <a:latin typeface="Century Gothic" panose="020B0502020202020204" pitchFamily="34" charset="0"/>
              </a:rPr>
              <a:t>x%</a:t>
            </a:r>
            <a:r>
              <a:rPr lang="nl-NL" sz="1050" b="0" i="0" dirty="0">
                <a:effectLst/>
                <a:latin typeface="Century Gothic" panose="020B0502020202020204" pitchFamily="34" charset="0"/>
              </a:rPr>
              <a:t> van de jongeren uit onze regio hebben er in de laatste 12 maanden vaak of heel vaak serieus over gedacht een eind te maken aan zijn/haar leven. Heeft u zorgen over een leerling, neem dan contact op met de afdeling JGZ van de GGD. </a:t>
            </a:r>
          </a:p>
        </p:txBody>
      </p:sp>
      <p:sp>
        <p:nvSpPr>
          <p:cNvPr id="2" name="Combi psychische klachten">
            <a:extLst>
              <a:ext uri="{FF2B5EF4-FFF2-40B4-BE49-F238E27FC236}">
                <a16:creationId xmlns:a16="http://schemas.microsoft.com/office/drawing/2014/main" id="{25C2D777-4584-BC5C-1B99-7AE13539C0F1}"/>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6" name="Trendgrafiek psychische klacht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stress bronnen">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stress">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35993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Daarbij voelt </a:t>
            </a:r>
            <a:r>
              <a:rPr lang="nl-NL" sz="1050" b="0" kern="1200" dirty="0">
                <a:solidFill>
                  <a:schemeClr val="tx1"/>
                </a:solidFill>
                <a:highlight>
                  <a:srgbClr val="FFFF00"/>
                </a:highlight>
                <a:latin typeface="Century Gothic" panose="020B0502020202020204" pitchFamily="34" charset="0"/>
                <a:ea typeface="+mn-ea"/>
                <a:cs typeface="+mn-cs"/>
              </a:rPr>
              <a:t>x%</a:t>
            </a:r>
            <a:r>
              <a:rPr lang="nl-NL" sz="1050" b="0" kern="1200" dirty="0">
                <a:solidFill>
                  <a:schemeClr val="tx1"/>
                </a:solidFill>
                <a:latin typeface="Century Gothic" panose="020B0502020202020204" pitchFamily="34" charset="0"/>
                <a:ea typeface="+mn-ea"/>
                <a:cs typeface="+mn-cs"/>
              </a:rPr>
              <a:t> van de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prestatie gender">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1" name="Grafiek bronnen druk">
            <a:extLst>
              <a:ext uri="{FF2B5EF4-FFF2-40B4-BE49-F238E27FC236}">
                <a16:creationId xmlns:a16="http://schemas.microsoft.com/office/drawing/2014/main" id="{1DDD0BBA-992E-954B-3133-E91AF60C80AE}"/>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247911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4370400" y="2356991"/>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just"/>
            <a:r>
              <a:rPr lang="nl-NL" sz="1050" b="0" i="0" dirty="0">
                <a:solidFill>
                  <a:srgbClr val="000000"/>
                </a:solidFill>
                <a:effectLst/>
                <a:latin typeface="Century Gothic" panose="020B0502020202020204" pitchFamily="34" charset="0"/>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r>
              <a:rPr lang="nl-NL" sz="1050" b="0" i="0" dirty="0">
                <a:solidFill>
                  <a:srgbClr val="000000"/>
                </a:solidFill>
                <a:effectLst/>
                <a:latin typeface="Calibri" panose="020F0502020204030204" pitchFamily="34" charset="0"/>
              </a:rPr>
              <a:t>.</a:t>
            </a: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4370005" y="4116429"/>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10" name="Tekstvak 9">
            <a:extLst>
              <a:ext uri="{FF2B5EF4-FFF2-40B4-BE49-F238E27FC236}">
                <a16:creationId xmlns:a16="http://schemas.microsoft.com/office/drawing/2014/main" id="{87B18383-E372-109D-2522-8D29970C843C}"/>
              </a:ext>
            </a:extLst>
          </p:cNvPr>
          <p:cNvSpPr txBox="1"/>
          <p:nvPr userDrawn="1"/>
        </p:nvSpPr>
        <p:spPr>
          <a:xfrm>
            <a:off x="4370400" y="5877580"/>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fietst of loopt elke dag naar school of stage</a:t>
            </a:r>
          </a:p>
        </p:txBody>
      </p:sp>
      <p:sp>
        <p:nvSpPr>
          <p:cNvPr id="6" name="Tekstvak 5">
            <a:extLst>
              <a:ext uri="{FF2B5EF4-FFF2-40B4-BE49-F238E27FC236}">
                <a16:creationId xmlns:a16="http://schemas.microsoft.com/office/drawing/2014/main" id="{6C546DE3-4F18-7660-53D8-057B139D67D1}"/>
              </a:ext>
            </a:extLst>
          </p:cNvPr>
          <p:cNvSpPr txBox="1"/>
          <p:nvPr userDrawn="1"/>
        </p:nvSpPr>
        <p:spPr>
          <a:xfrm>
            <a:off x="4495878" y="1804188"/>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7" name="Tekstvak 16">
            <a:extLst>
              <a:ext uri="{FF2B5EF4-FFF2-40B4-BE49-F238E27FC236}">
                <a16:creationId xmlns:a16="http://schemas.microsoft.com/office/drawing/2014/main" id="{6FA0F445-B3BD-BF1D-F73E-298A4E990495}"/>
              </a:ext>
            </a:extLst>
          </p:cNvPr>
          <p:cNvSpPr txBox="1"/>
          <p:nvPr userDrawn="1"/>
        </p:nvSpPr>
        <p:spPr>
          <a:xfrm>
            <a:off x="7059000" y="1798512"/>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3B63208E-02AB-2FB4-BF75-B361EBF42EDF}"/>
              </a:ext>
            </a:extLst>
          </p:cNvPr>
          <p:cNvSpPr txBox="1"/>
          <p:nvPr userDrawn="1"/>
        </p:nvSpPr>
        <p:spPr>
          <a:xfrm>
            <a:off x="4492800" y="358441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3" name="Tekstvak 22">
            <a:extLst>
              <a:ext uri="{FF2B5EF4-FFF2-40B4-BE49-F238E27FC236}">
                <a16:creationId xmlns:a16="http://schemas.microsoft.com/office/drawing/2014/main" id="{1ED9EA0A-725C-9AF2-9FDB-95DC6C69229D}"/>
              </a:ext>
            </a:extLst>
          </p:cNvPr>
          <p:cNvSpPr txBox="1"/>
          <p:nvPr userDrawn="1"/>
        </p:nvSpPr>
        <p:spPr>
          <a:xfrm>
            <a:off x="7059000" y="357923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27DCA9BE-EBAD-C99A-47B3-4B134DBB7841}"/>
              </a:ext>
            </a:extLst>
          </p:cNvPr>
          <p:cNvSpPr txBox="1"/>
          <p:nvPr userDrawn="1"/>
        </p:nvSpPr>
        <p:spPr>
          <a:xfrm>
            <a:off x="4492800" y="532767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7" name="Tekstvak 26">
            <a:extLst>
              <a:ext uri="{FF2B5EF4-FFF2-40B4-BE49-F238E27FC236}">
                <a16:creationId xmlns:a16="http://schemas.microsoft.com/office/drawing/2014/main" id="{AD163883-7886-F04C-49E6-F537274933B5}"/>
              </a:ext>
            </a:extLst>
          </p:cNvPr>
          <p:cNvSpPr txBox="1"/>
          <p:nvPr userDrawn="1"/>
        </p:nvSpPr>
        <p:spPr>
          <a:xfrm>
            <a:off x="7059000" y="532767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7" name="Combi bewegen gender">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15" name="Percentage fietsen regio">
            <a:extLst>
              <a:ext uri="{FF2B5EF4-FFF2-40B4-BE49-F238E27FC236}">
                <a16:creationId xmlns:a16="http://schemas.microsoft.com/office/drawing/2014/main" id="{FBEA2E39-0F6A-2538-B85C-B3B6CA535EF6}"/>
              </a:ext>
            </a:extLst>
          </p:cNvPr>
          <p:cNvSpPr>
            <a:spLocks noGrp="1"/>
          </p:cNvSpPr>
          <p:nvPr>
            <p:ph type="body" sz="quarter" idx="23" hasCustomPrompt="1"/>
          </p:nvPr>
        </p:nvSpPr>
        <p:spPr>
          <a:xfrm>
            <a:off x="6220800" y="503938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fietsen">
            <a:extLst>
              <a:ext uri="{FF2B5EF4-FFF2-40B4-BE49-F238E27FC236}">
                <a16:creationId xmlns:a16="http://schemas.microsoft.com/office/drawing/2014/main" id="{86706272-8D69-4147-1007-A2B84C6DBD8C}"/>
              </a:ext>
            </a:extLst>
          </p:cNvPr>
          <p:cNvSpPr>
            <a:spLocks noGrp="1"/>
          </p:cNvSpPr>
          <p:nvPr>
            <p:ph type="body" sz="quarter" idx="20" hasCustomPrompt="1"/>
          </p:nvPr>
        </p:nvSpPr>
        <p:spPr>
          <a:xfrm>
            <a:off x="5140800" y="503938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3" name="Percentage vrije tijd regio">
            <a:extLst>
              <a:ext uri="{FF2B5EF4-FFF2-40B4-BE49-F238E27FC236}">
                <a16:creationId xmlns:a16="http://schemas.microsoft.com/office/drawing/2014/main" id="{9A762F0F-F2C9-AFB0-B3B6-247F69F8B087}"/>
              </a:ext>
            </a:extLst>
          </p:cNvPr>
          <p:cNvSpPr>
            <a:spLocks noGrp="1"/>
          </p:cNvSpPr>
          <p:nvPr>
            <p:ph type="body" sz="quarter" idx="22" hasCustomPrompt="1"/>
          </p:nvPr>
        </p:nvSpPr>
        <p:spPr>
          <a:xfrm>
            <a:off x="6220800" y="327929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5140800" y="327929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2" name="Percentage sport regio">
            <a:extLst>
              <a:ext uri="{FF2B5EF4-FFF2-40B4-BE49-F238E27FC236}">
                <a16:creationId xmlns:a16="http://schemas.microsoft.com/office/drawing/2014/main" id="{458A1A68-CA2B-E498-5B7C-2CFC4207AD5F}"/>
              </a:ext>
            </a:extLst>
          </p:cNvPr>
          <p:cNvSpPr>
            <a:spLocks noGrp="1"/>
          </p:cNvSpPr>
          <p:nvPr>
            <p:ph type="body" sz="quarter" idx="21" hasCustomPrompt="1"/>
          </p:nvPr>
        </p:nvSpPr>
        <p:spPr>
          <a:xfrm>
            <a:off x="6220800" y="15192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51408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bewegen">
            <a:extLst>
              <a:ext uri="{FF2B5EF4-FFF2-40B4-BE49-F238E27FC236}">
                <a16:creationId xmlns:a16="http://schemas.microsoft.com/office/drawing/2014/main" id="{D49DC992-DF28-3243-BCAF-54A3259D705E}"/>
              </a:ext>
            </a:extLst>
          </p:cNvPr>
          <p:cNvSpPr>
            <a:spLocks noGrp="1"/>
          </p:cNvSpPr>
          <p:nvPr>
            <p:ph type="chart" sz="quarter" idx="14"/>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869669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2" y="1524231"/>
            <a:ext cx="345600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[1]. </a:t>
            </a: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453337" y="5882552"/>
            <a:ext cx="3456000" cy="52322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4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453337" y="4117800"/>
            <a:ext cx="3456000" cy="52322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400" b="1" dirty="0">
                <a:solidFill>
                  <a:srgbClr val="009898"/>
                </a:solidFill>
                <a:latin typeface="Century Gothic" panose="020B0502020202020204" pitchFamily="34" charset="0"/>
                <a:cs typeface="Arial" panose="020B0604020202020204" pitchFamily="34" charset="0"/>
              </a:rPr>
              <a:t>Loopt risico op problematisch social </a:t>
            </a:r>
          </a:p>
          <a:p>
            <a:pPr algn="ctr"/>
            <a:r>
              <a:rPr lang="nl-NL" sz="14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 name="Tekstvak 1">
            <a:extLst>
              <a:ext uri="{FF2B5EF4-FFF2-40B4-BE49-F238E27FC236}">
                <a16:creationId xmlns:a16="http://schemas.microsoft.com/office/drawing/2014/main" id="{97B049BD-C340-7F9D-24EE-0B7B19E3E26E}"/>
              </a:ext>
            </a:extLst>
          </p:cNvPr>
          <p:cNvSpPr txBox="1"/>
          <p:nvPr userDrawn="1"/>
        </p:nvSpPr>
        <p:spPr>
          <a:xfrm>
            <a:off x="8278782" y="4117800"/>
            <a:ext cx="3456000" cy="738664"/>
          </a:xfrm>
          <a:prstGeom prst="rect">
            <a:avLst/>
          </a:prstGeom>
          <a:noFill/>
        </p:spPr>
        <p:txBody>
          <a:bodyPr wrap="squar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400" b="1" dirty="0">
                <a:solidFill>
                  <a:srgbClr val="009898"/>
                </a:solidFill>
                <a:latin typeface="Century Gothic"/>
                <a:cs typeface="Arial"/>
              </a:rPr>
              <a:t>heeft meegemaakt dat iemand tegen de zin een naaktfoto of seksfilmpje heeft verspreid</a:t>
            </a:r>
          </a:p>
        </p:txBody>
      </p:sp>
      <p:sp>
        <p:nvSpPr>
          <p:cNvPr id="16" name="Tekstvak 15">
            <a:extLst>
              <a:ext uri="{FF2B5EF4-FFF2-40B4-BE49-F238E27FC236}">
                <a16:creationId xmlns:a16="http://schemas.microsoft.com/office/drawing/2014/main" id="{C9EDF8B5-00D7-433A-ECD8-8606803E34F9}"/>
              </a:ext>
            </a:extLst>
          </p:cNvPr>
          <p:cNvSpPr txBox="1"/>
          <p:nvPr userDrawn="1"/>
        </p:nvSpPr>
        <p:spPr>
          <a:xfrm>
            <a:off x="593690" y="3579056"/>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4" name="Tekstvak 23">
            <a:extLst>
              <a:ext uri="{FF2B5EF4-FFF2-40B4-BE49-F238E27FC236}">
                <a16:creationId xmlns:a16="http://schemas.microsoft.com/office/drawing/2014/main" id="{1147A8CA-81AA-4351-C04C-443BD403F544}"/>
              </a:ext>
            </a:extLst>
          </p:cNvPr>
          <p:cNvSpPr txBox="1"/>
          <p:nvPr userDrawn="1"/>
        </p:nvSpPr>
        <p:spPr>
          <a:xfrm>
            <a:off x="3130551" y="3579056"/>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1" name="Tekstvak 30">
            <a:extLst>
              <a:ext uri="{FF2B5EF4-FFF2-40B4-BE49-F238E27FC236}">
                <a16:creationId xmlns:a16="http://schemas.microsoft.com/office/drawing/2014/main" id="{EB15B6E1-DEDF-3D92-1D81-74E3B6F66F03}"/>
              </a:ext>
            </a:extLst>
          </p:cNvPr>
          <p:cNvSpPr txBox="1"/>
          <p:nvPr userDrawn="1"/>
        </p:nvSpPr>
        <p:spPr>
          <a:xfrm>
            <a:off x="3130551" y="53282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2" name="Tekstvak 31">
            <a:extLst>
              <a:ext uri="{FF2B5EF4-FFF2-40B4-BE49-F238E27FC236}">
                <a16:creationId xmlns:a16="http://schemas.microsoft.com/office/drawing/2014/main" id="{36906F70-6DC6-E8AF-7730-D022A2C52D7C}"/>
              </a:ext>
            </a:extLst>
          </p:cNvPr>
          <p:cNvSpPr txBox="1"/>
          <p:nvPr userDrawn="1"/>
        </p:nvSpPr>
        <p:spPr>
          <a:xfrm>
            <a:off x="593690" y="533200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3" name="Tekstvak 32">
            <a:extLst>
              <a:ext uri="{FF2B5EF4-FFF2-40B4-BE49-F238E27FC236}">
                <a16:creationId xmlns:a16="http://schemas.microsoft.com/office/drawing/2014/main" id="{4870C31C-C55C-3770-D945-4997D034D85A}"/>
              </a:ext>
            </a:extLst>
          </p:cNvPr>
          <p:cNvSpPr txBox="1"/>
          <p:nvPr userDrawn="1"/>
        </p:nvSpPr>
        <p:spPr>
          <a:xfrm>
            <a:off x="8483157" y="3567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4" name="Tekstvak 33">
            <a:extLst>
              <a:ext uri="{FF2B5EF4-FFF2-40B4-BE49-F238E27FC236}">
                <a16:creationId xmlns:a16="http://schemas.microsoft.com/office/drawing/2014/main" id="{ECB664D7-4AD4-FAF9-F41F-B505AC5E3CF7}"/>
              </a:ext>
            </a:extLst>
          </p:cNvPr>
          <p:cNvSpPr txBox="1"/>
          <p:nvPr userDrawn="1"/>
        </p:nvSpPr>
        <p:spPr>
          <a:xfrm>
            <a:off x="11027347" y="356944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189147" y="3279600"/>
            <a:ext cx="838200" cy="838200"/>
          </a:xfrm>
          <a:prstGeom prst="ellipse">
            <a:avLst/>
          </a:prstGeom>
          <a:solidFill>
            <a:srgbClr val="E8525F"/>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31157"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Combi media gender">
            <a:extLst>
              <a:ext uri="{FF2B5EF4-FFF2-40B4-BE49-F238E27FC236}">
                <a16:creationId xmlns:a16="http://schemas.microsoft.com/office/drawing/2014/main" id="{D49DC992-DF28-3243-BCAF-54A3259D705E}"/>
              </a:ext>
            </a:extLst>
          </p:cNvPr>
          <p:cNvSpPr>
            <a:spLocks noGrp="1"/>
          </p:cNvSpPr>
          <p:nvPr>
            <p:ph type="chart" sz="quarter" idx="14"/>
          </p:nvPr>
        </p:nvSpPr>
        <p:spPr>
          <a:xfrm>
            <a:off x="4371014" y="4024800"/>
            <a:ext cx="3456000" cy="2376000"/>
          </a:xfrm>
          <a:prstGeom prst="rect">
            <a:avLst/>
          </a:prstGeom>
        </p:spPr>
        <p:txBody>
          <a:bodyPr/>
          <a:lstStyle>
            <a:lvl1pPr marL="0" indent="0">
              <a:buNone/>
              <a:defRPr/>
            </a:lvl1pPr>
          </a:lstStyle>
          <a:p>
            <a:endParaRPr lang="nl-NL" dirty="0"/>
          </a:p>
        </p:txBody>
      </p:sp>
      <p:sp>
        <p:nvSpPr>
          <p:cNvPr id="6" name="Trendgrafiek pesten">
            <a:extLst>
              <a:ext uri="{FF2B5EF4-FFF2-40B4-BE49-F238E27FC236}">
                <a16:creationId xmlns:a16="http://schemas.microsoft.com/office/drawing/2014/main" id="{68CBF841-FAF0-2946-073C-8823C059A383}"/>
              </a:ext>
            </a:extLst>
          </p:cNvPr>
          <p:cNvSpPr>
            <a:spLocks noGrp="1"/>
          </p:cNvSpPr>
          <p:nvPr>
            <p:ph type="chart" sz="quarter" idx="17"/>
          </p:nvPr>
        </p:nvSpPr>
        <p:spPr>
          <a:xfrm>
            <a:off x="4371014" y="1519200"/>
            <a:ext cx="3456000" cy="2376000"/>
          </a:xfrm>
          <a:prstGeom prst="rect">
            <a:avLst/>
          </a:prstGeom>
        </p:spPr>
        <p:txBody>
          <a:bodyPr/>
          <a:lstStyle>
            <a:lvl1pPr marL="0" indent="0">
              <a:buNone/>
              <a:defRPr/>
            </a:lvl1pPr>
          </a:lstStyle>
          <a:p>
            <a:endParaRPr lang="nl-NL" dirty="0"/>
          </a:p>
        </p:txBody>
      </p:sp>
      <p:sp>
        <p:nvSpPr>
          <p:cNvPr id="4" name="Percentage gamen regio">
            <a:extLst>
              <a:ext uri="{FF2B5EF4-FFF2-40B4-BE49-F238E27FC236}">
                <a16:creationId xmlns:a16="http://schemas.microsoft.com/office/drawing/2014/main" id="{305909B4-C8CB-1CEE-F8AC-7D1DBC7415F5}"/>
              </a:ext>
            </a:extLst>
          </p:cNvPr>
          <p:cNvSpPr>
            <a:spLocks noGrp="1"/>
          </p:cNvSpPr>
          <p:nvPr>
            <p:ph type="body" sz="quarter" idx="22" hasCustomPrompt="1"/>
          </p:nvPr>
        </p:nvSpPr>
        <p:spPr>
          <a:xfrm>
            <a:off x="2292351" y="50400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1238151" y="5040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cial media regio">
            <a:extLst>
              <a:ext uri="{FF2B5EF4-FFF2-40B4-BE49-F238E27FC236}">
                <a16:creationId xmlns:a16="http://schemas.microsoft.com/office/drawing/2014/main" id="{6C625684-7A03-9987-A64F-117DBE26F167}"/>
              </a:ext>
            </a:extLst>
          </p:cNvPr>
          <p:cNvSpPr>
            <a:spLocks noGrp="1"/>
          </p:cNvSpPr>
          <p:nvPr>
            <p:ph type="body" sz="quarter" idx="21" hasCustomPrompt="1"/>
          </p:nvPr>
        </p:nvSpPr>
        <p:spPr>
          <a:xfrm>
            <a:off x="2292351" y="3279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1238151"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086029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cxnSp>
        <p:nvCxnSpPr>
          <p:cNvPr id="3" name="Rechter scheidingslijn" hidden="1">
            <a:extLst>
              <a:ext uri="{FF2B5EF4-FFF2-40B4-BE49-F238E27FC236}">
                <a16:creationId xmlns:a16="http://schemas.microsoft.com/office/drawing/2014/main" id="{FDECFAAB-D754-F97C-74FE-839594156FA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hidden="1">
            <a:extLst>
              <a:ext uri="{FF2B5EF4-FFF2-40B4-BE49-F238E27FC236}">
                <a16:creationId xmlns:a16="http://schemas.microsoft.com/office/drawing/2014/main" id="{2D7E72C6-5CA6-7B1A-0C91-91CE52CD78AE}"/>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Rechtervlak" hidden="1">
            <a:extLst>
              <a:ext uri="{FF2B5EF4-FFF2-40B4-BE49-F238E27FC236}">
                <a16:creationId xmlns:a16="http://schemas.microsoft.com/office/drawing/2014/main" id="{B3354C12-7F6E-3696-5BCB-73772B9B0AF7}"/>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Middenvlak" hidden="1">
            <a:extLst>
              <a:ext uri="{FF2B5EF4-FFF2-40B4-BE49-F238E27FC236}">
                <a16:creationId xmlns:a16="http://schemas.microsoft.com/office/drawing/2014/main" id="{C3B8DC55-799A-9CEE-0ED8-0B8FED5F931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Linkervlak" hidden="1">
            <a:extLst>
              <a:ext uri="{FF2B5EF4-FFF2-40B4-BE49-F238E27FC236}">
                <a16:creationId xmlns:a16="http://schemas.microsoft.com/office/drawing/2014/main" id="{61963E38-AC16-8FB5-CE17-33645891A9B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384995"/>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school (in paars) afgezet tegen het regionale gemiddelde 1 van hetzelfde onderwijsniveau (in groen). Een school die vmbo, havo en vwo aanbiedt wordt vergeleken met het vmbo-havo-vwo-regiogemiddelde, en een vmbo school met het vmbo-regiogemiddelde. </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Tree>
    <p:extLst>
      <p:ext uri="{BB962C8B-B14F-4D97-AF65-F5344CB8AC3E}">
        <p14:creationId xmlns:p14="http://schemas.microsoft.com/office/powerpoint/2010/main" val="58502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293796" y="2443606"/>
            <a:ext cx="3454376" cy="307777"/>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7075" y="4459789"/>
            <a:ext cx="3441038" cy="307777"/>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368813" y="1524945"/>
            <a:ext cx="3454375"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01581" y="1785380"/>
            <a:ext cx="2609957" cy="307777"/>
          </a:xfrm>
          <a:prstGeom prst="rect">
            <a:avLst/>
          </a:prstGeom>
          <a:noFill/>
        </p:spPr>
        <p:txBody>
          <a:bodyPr wrap="square">
            <a:spAutoFit/>
          </a:body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3200" y="3009294"/>
            <a:ext cx="2620128"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1303200" y="4355922"/>
            <a:ext cx="2620128"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1303200" y="5819085"/>
            <a:ext cx="2690507"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18" name="Rectangle 16">
            <a:extLst>
              <a:ext uri="{FF2B5EF4-FFF2-40B4-BE49-F238E27FC236}">
                <a16:creationId xmlns:a16="http://schemas.microsoft.com/office/drawing/2014/main" id="{50E25E35-8B3C-6C74-2AD7-DAFDA89C0A01}"/>
              </a:ext>
            </a:extLst>
          </p:cNvPr>
          <p:cNvSpPr>
            <a:spLocks/>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599171" y="353217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588494" y="1520169"/>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57200" y="555387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57200" y="420930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57200" y="2864738"/>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57200" y="1520170"/>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138721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6509522" y="1678039"/>
            <a:ext cx="4024212"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en-US" sz="1050" b="0" kern="1200" dirty="0" err="1">
                <a:solidFill>
                  <a:schemeClr val="tx1"/>
                </a:solidFill>
                <a:latin typeface="Century Gothic" panose="020B0502020202020204" pitchFamily="34" charset="0"/>
                <a:ea typeface="+mn-ea"/>
                <a:cs typeface="Arial" panose="020B0604020202020204" pitchFamily="34" charset="0"/>
              </a:rPr>
              <a:t>Steun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opvattingen</a:t>
            </a:r>
            <a:r>
              <a:rPr lang="en-US" sz="1050" b="0" kern="1200" dirty="0">
                <a:solidFill>
                  <a:schemeClr val="tx1"/>
                </a:solidFill>
                <a:latin typeface="Century Gothic" panose="020B0502020202020204" pitchFamily="34" charset="0"/>
                <a:ea typeface="+mn-ea"/>
                <a:cs typeface="Arial" panose="020B0604020202020204" pitchFamily="34" charset="0"/>
              </a:rPr>
              <a:t> en </a:t>
            </a:r>
            <a:r>
              <a:rPr lang="en-US" sz="1050" b="0" kern="1200" dirty="0" err="1">
                <a:solidFill>
                  <a:schemeClr val="tx1"/>
                </a:solidFill>
                <a:latin typeface="Century Gothic" panose="020B0502020202020204" pitchFamily="34" charset="0"/>
                <a:ea typeface="+mn-ea"/>
                <a:cs typeface="Arial" panose="020B0604020202020204" pitchFamily="34" charset="0"/>
              </a:rPr>
              <a:t>betrokkenheid</a:t>
            </a:r>
            <a:r>
              <a:rPr lang="en-US" sz="1050" b="0" kern="1200" dirty="0">
                <a:solidFill>
                  <a:schemeClr val="tx1"/>
                </a:solidFill>
                <a:latin typeface="Century Gothic" panose="020B0502020202020204" pitchFamily="34" charset="0"/>
                <a:ea typeface="+mn-ea"/>
                <a:cs typeface="Arial" panose="020B0604020202020204" pitchFamily="34" charset="0"/>
              </a:rPr>
              <a:t> van </a:t>
            </a:r>
            <a:r>
              <a:rPr lang="en-US" sz="1050" b="0" kern="1200" dirty="0" err="1">
                <a:solidFill>
                  <a:schemeClr val="tx1"/>
                </a:solidFill>
                <a:latin typeface="Century Gothic" panose="020B0502020202020204" pitchFamily="34" charset="0"/>
                <a:ea typeface="+mn-ea"/>
                <a:cs typeface="Arial" panose="020B0604020202020204" pitchFamily="34" charset="0"/>
              </a:rPr>
              <a:t>ouders</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hebben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invloed</a:t>
            </a:r>
            <a:r>
              <a:rPr lang="en-US" sz="1050" b="0" kern="1200" dirty="0">
                <a:solidFill>
                  <a:schemeClr val="tx1"/>
                </a:solidFill>
                <a:latin typeface="Century Gothic" panose="020B0502020202020204" pitchFamily="34" charset="0"/>
                <a:ea typeface="+mn-ea"/>
                <a:cs typeface="Arial" panose="020B0604020202020204" pitchFamily="34" charset="0"/>
              </a:rPr>
              <a:t> op het </a:t>
            </a:r>
            <a:r>
              <a:rPr lang="en-US" sz="1050" b="0" kern="1200" dirty="0" err="1">
                <a:solidFill>
                  <a:schemeClr val="tx1"/>
                </a:solidFill>
                <a:latin typeface="Century Gothic" panose="020B0502020202020204" pitchFamily="34" charset="0"/>
                <a:ea typeface="+mn-ea"/>
                <a:cs typeface="Arial" panose="020B0604020202020204" pitchFamily="34" charset="0"/>
              </a:rPr>
              <a:t>gedrag</a:t>
            </a:r>
            <a:r>
              <a:rPr lang="en-US" sz="1050" b="0" kern="1200" dirty="0">
                <a:solidFill>
                  <a:schemeClr val="tx1"/>
                </a:solidFill>
                <a:latin typeface="Century Gothic" panose="020B0502020202020204" pitchFamily="34" charset="0"/>
                <a:ea typeface="+mn-ea"/>
                <a:cs typeface="Arial" panose="020B0604020202020204" pitchFamily="34" charset="0"/>
              </a:rPr>
              <a:t> van de </a:t>
            </a:r>
            <a:r>
              <a:rPr lang="en-US" sz="1050" b="0" kern="1200" dirty="0" err="1">
                <a:solidFill>
                  <a:schemeClr val="tx1"/>
                </a:solidFill>
                <a:latin typeface="Century Gothic" panose="020B0502020202020204" pitchFamily="34" charset="0"/>
                <a:ea typeface="+mn-ea"/>
                <a:cs typeface="Arial" panose="020B0604020202020204" pitchFamily="34" charset="0"/>
              </a:rPr>
              <a:t>jongere</a:t>
            </a:r>
            <a:r>
              <a:rPr lang="en-US" sz="1050" b="0" kern="1200" dirty="0">
                <a:solidFill>
                  <a:schemeClr val="tx1"/>
                </a:solidFill>
                <a:latin typeface="Century Gothic" panose="020B0502020202020204" pitchFamily="34" charset="0"/>
                <a:ea typeface="+mn-ea"/>
                <a:cs typeface="Arial" panose="020B0604020202020204" pitchFamily="34" charset="0"/>
              </a:rPr>
              <a:t>. </a:t>
            </a:r>
          </a:p>
          <a:p>
            <a:pPr marL="0" algn="l" defTabSz="839852" rtl="0" eaLnBrk="1" latinLnBrk="0" hangingPunct="1"/>
            <a:endParaRPr lang="en-US" sz="1050" b="0" kern="120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Er is </a:t>
            </a:r>
            <a:r>
              <a:rPr lang="en-US" sz="1050" b="0" kern="1200" dirty="0" err="1">
                <a:solidFill>
                  <a:schemeClr val="tx1"/>
                </a:solidFill>
                <a:latin typeface="Century Gothic" panose="020B0502020202020204" pitchFamily="34" charset="0"/>
                <a:ea typeface="+mn-ea"/>
                <a:cs typeface="Arial" panose="020B0604020202020204" pitchFamily="34" charset="0"/>
              </a:rPr>
              <a:t>gevraagd</a:t>
            </a:r>
            <a:r>
              <a:rPr lang="en-US" sz="1050" b="0" kern="1200" dirty="0">
                <a:solidFill>
                  <a:schemeClr val="tx1"/>
                </a:solidFill>
                <a:latin typeface="Century Gothic" panose="020B0502020202020204" pitchFamily="34" charset="0"/>
                <a:ea typeface="+mn-ea"/>
                <a:cs typeface="Arial" panose="020B0604020202020204" pitchFamily="34" charset="0"/>
              </a:rPr>
              <a:t>  in </a:t>
            </a:r>
            <a:r>
              <a:rPr lang="en-US" sz="1050" b="0" kern="1200" dirty="0" err="1">
                <a:solidFill>
                  <a:schemeClr val="tx1"/>
                </a:solidFill>
                <a:latin typeface="Century Gothic" panose="020B0502020202020204" pitchFamily="34" charset="0"/>
                <a:ea typeface="+mn-ea"/>
                <a:cs typeface="Arial" panose="020B0604020202020204" pitchFamily="34" charset="0"/>
              </a:rPr>
              <a:t>hoeverre</a:t>
            </a:r>
            <a:r>
              <a:rPr lang="en-US" sz="1050" b="0" kern="1200" dirty="0">
                <a:solidFill>
                  <a:schemeClr val="tx1"/>
                </a:solidFill>
                <a:latin typeface="Century Gothic" panose="020B0502020202020204" pitchFamily="34" charset="0"/>
                <a:ea typeface="+mn-ea"/>
                <a:cs typeface="Arial" panose="020B0604020202020204" pitchFamily="34" charset="0"/>
              </a:rPr>
              <a:t> de </a:t>
            </a:r>
            <a:r>
              <a:rPr lang="en-US" sz="1050" b="0" kern="1200" dirty="0" err="1">
                <a:solidFill>
                  <a:schemeClr val="tx1"/>
                </a:solidFill>
                <a:latin typeface="Century Gothic" panose="020B0502020202020204" pitchFamily="34" charset="0"/>
                <a:ea typeface="+mn-ea"/>
                <a:cs typeface="Arial" panose="020B0604020202020204" pitchFamily="34" charset="0"/>
              </a:rPr>
              <a:t>jongere</a:t>
            </a:r>
            <a:r>
              <a:rPr lang="en-US" sz="1050" b="0" kern="1200" dirty="0">
                <a:solidFill>
                  <a:schemeClr val="tx1"/>
                </a:solidFill>
                <a:latin typeface="Century Gothic" panose="020B0502020202020204" pitchFamily="34" charset="0"/>
                <a:ea typeface="+mn-ea"/>
                <a:cs typeface="Arial" panose="020B0604020202020204" pitchFamily="34" charset="0"/>
              </a:rPr>
              <a:t> 's </a:t>
            </a:r>
            <a:r>
              <a:rPr lang="en-US" sz="1050" b="0" kern="1200" dirty="0" err="1">
                <a:solidFill>
                  <a:schemeClr val="tx1"/>
                </a:solidFill>
                <a:latin typeface="Century Gothic" panose="020B0502020202020204" pitchFamily="34" charset="0"/>
                <a:ea typeface="+mn-ea"/>
                <a:cs typeface="Arial" panose="020B0604020202020204" pitchFamily="34" charset="0"/>
              </a:rPr>
              <a:t>avonds</a:t>
            </a:r>
            <a:r>
              <a:rPr lang="en-US" sz="1050" b="0" kern="1200" dirty="0">
                <a:solidFill>
                  <a:schemeClr val="tx1"/>
                </a:solidFill>
                <a:latin typeface="Century Gothic" panose="020B0502020202020204" pitchFamily="34" charset="0"/>
                <a:ea typeface="+mn-ea"/>
                <a:cs typeface="Arial" panose="020B0604020202020204" pitchFamily="34" charset="0"/>
              </a:rPr>
              <a:t> van huis is en </a:t>
            </a:r>
            <a:r>
              <a:rPr lang="en-US" sz="1050" b="0" kern="1200" dirty="0" err="1">
                <a:solidFill>
                  <a:schemeClr val="tx1"/>
                </a:solidFill>
                <a:latin typeface="Century Gothic" panose="020B0502020202020204" pitchFamily="34" charset="0"/>
                <a:ea typeface="+mn-ea"/>
                <a:cs typeface="Arial" panose="020B0604020202020204" pitchFamily="34" charset="0"/>
              </a:rPr>
              <a:t>naar</a:t>
            </a:r>
            <a:r>
              <a:rPr lang="en-US" sz="1050" b="0" kern="1200" dirty="0">
                <a:solidFill>
                  <a:schemeClr val="tx1"/>
                </a:solidFill>
                <a:latin typeface="Century Gothic" panose="020B0502020202020204" pitchFamily="34" charset="0"/>
                <a:ea typeface="+mn-ea"/>
                <a:cs typeface="Arial" panose="020B0604020202020204" pitchFamily="34" charset="0"/>
              </a:rPr>
              <a:t> de </a:t>
            </a:r>
            <a:r>
              <a:rPr lang="en-US" sz="1050" b="0" kern="1200" dirty="0" err="1">
                <a:solidFill>
                  <a:schemeClr val="tx1"/>
                </a:solidFill>
                <a:latin typeface="Century Gothic" panose="020B0502020202020204" pitchFamily="34" charset="0"/>
                <a:ea typeface="+mn-ea"/>
                <a:cs typeface="Arial" panose="020B0604020202020204" pitchFamily="34" charset="0"/>
              </a:rPr>
              <a:t>relatie</a:t>
            </a:r>
            <a:r>
              <a:rPr lang="en-US" sz="1050" b="0" kern="1200" dirty="0">
                <a:solidFill>
                  <a:schemeClr val="tx1"/>
                </a:solidFill>
                <a:latin typeface="Century Gothic" panose="020B0502020202020204" pitchFamily="34" charset="0"/>
                <a:ea typeface="+mn-ea"/>
                <a:cs typeface="Arial" panose="020B0604020202020204" pitchFamily="34" charset="0"/>
              </a:rPr>
              <a:t> die </a:t>
            </a:r>
            <a:r>
              <a:rPr lang="en-US" sz="1050" b="0" kern="1200" dirty="0" err="1">
                <a:solidFill>
                  <a:schemeClr val="tx1"/>
                </a:solidFill>
                <a:latin typeface="Century Gothic" panose="020B0502020202020204" pitchFamily="34" charset="0"/>
                <a:ea typeface="+mn-ea"/>
                <a:cs typeface="Arial" panose="020B0604020202020204" pitchFamily="34" charset="0"/>
              </a:rPr>
              <a:t>jongeren</a:t>
            </a:r>
            <a:r>
              <a:rPr lang="en-US" sz="1050" b="0" kern="1200" dirty="0">
                <a:solidFill>
                  <a:schemeClr val="tx1"/>
                </a:solidFill>
                <a:latin typeface="Century Gothic" panose="020B0502020202020204" pitchFamily="34" charset="0"/>
                <a:ea typeface="+mn-ea"/>
                <a:cs typeface="Arial" panose="020B0604020202020204" pitchFamily="34" charset="0"/>
              </a:rPr>
              <a:t> met </a:t>
            </a:r>
            <a:r>
              <a:rPr lang="en-US" sz="1050" b="0" kern="1200" dirty="0" err="1">
                <a:solidFill>
                  <a:schemeClr val="tx1"/>
                </a:solidFill>
                <a:latin typeface="Century Gothic" panose="020B0502020202020204" pitchFamily="34" charset="0"/>
                <a:ea typeface="+mn-ea"/>
                <a:cs typeface="Arial" panose="020B0604020202020204" pitchFamily="34" charset="0"/>
              </a:rPr>
              <a:t>hun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ouders</a:t>
            </a:r>
            <a:r>
              <a:rPr lang="en-US" sz="1050" b="0" kern="1200" dirty="0">
                <a:solidFill>
                  <a:schemeClr val="tx1"/>
                </a:solidFill>
                <a:latin typeface="Century Gothic" panose="020B0502020202020204" pitchFamily="34" charset="0"/>
                <a:ea typeface="+mn-ea"/>
                <a:cs typeface="Arial" panose="020B0604020202020204" pitchFamily="34" charset="0"/>
              </a:rPr>
              <a:t>/</a:t>
            </a:r>
            <a:r>
              <a:rPr lang="en-US" sz="1050" b="0" kern="1200" dirty="0" err="1">
                <a:solidFill>
                  <a:schemeClr val="tx1"/>
                </a:solidFill>
                <a:latin typeface="Century Gothic" panose="020B0502020202020204" pitchFamily="34" charset="0"/>
                <a:ea typeface="+mn-ea"/>
                <a:cs typeface="Arial" panose="020B0604020202020204" pitchFamily="34" charset="0"/>
              </a:rPr>
              <a:t>verzorgers</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hebben</a:t>
            </a:r>
            <a:endParaRPr lang="en-US" sz="1050" b="0" kern="1200" dirty="0">
              <a:solidFill>
                <a:schemeClr val="tx1"/>
              </a:solidFill>
              <a:latin typeface="Century Gothic" panose="020B0502020202020204" pitchFamily="34" charset="0"/>
              <a:ea typeface="+mn-ea"/>
              <a:cs typeface="Arial" panose="020B0604020202020204" pitchFamily="34" charset="0"/>
            </a:endParaRP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2792074"/>
            <a:ext cx="7365970" cy="36000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5671322" y="1520549"/>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95333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1929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248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19200"/>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813" y="1519200"/>
            <a:ext cx="3454374"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60154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9" y="1519200"/>
            <a:ext cx="3454320" cy="2516073"/>
          </a:xfrm>
          <a:prstGeom prst="rect">
            <a:avLst/>
          </a:prstGeom>
          <a:noFill/>
        </p:spPr>
        <p:txBody>
          <a:bodyPr wrap="square" rtlCol="0">
            <a:spAutoFit/>
          </a:bodyPr>
          <a:lstStyle/>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 Uit de resultaten van de monitor blijkt dat de meerderheid van de jongeren de eigen gezondheid als (zeer) goed ervaart. Het percentage is wel gedaald ten opzichte van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Tijdens de coronaperiode(2021) voelden ze zich minder gelukkig dan in 2019. In 2023 voelen ze zich weer gelukkiger dan in 2021.</a:t>
            </a: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370400" y="4024800"/>
            <a:ext cx="3456000" cy="2376000"/>
          </a:xfrm>
          <a:prstGeom prst="rect">
            <a:avLst/>
          </a:prstGeom>
        </p:spPr>
        <p:txBody>
          <a:bodyPr/>
          <a:lstStyle>
            <a:lvl1pPr marL="0" indent="0">
              <a:buNone/>
              <a:defRPr/>
            </a:lvl1pPr>
          </a:lstStyle>
          <a:p>
            <a:endParaRPr lang="nl-NL" dirty="0"/>
          </a:p>
        </p:txBody>
      </p:sp>
      <p:sp>
        <p:nvSpPr>
          <p:cNvPr id="8" name="Trendgrafiek ervaren gezondheid">
            <a:extLst>
              <a:ext uri="{FF2B5EF4-FFF2-40B4-BE49-F238E27FC236}">
                <a16:creationId xmlns:a16="http://schemas.microsoft.com/office/drawing/2014/main" id="{E96EF54B-0926-B23D-72B2-53EAD6F5D38D}"/>
              </a:ext>
            </a:extLst>
          </p:cNvPr>
          <p:cNvSpPr>
            <a:spLocks noGrp="1"/>
          </p:cNvSpPr>
          <p:nvPr>
            <p:ph type="chart" sz="quarter" idx="20"/>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242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24" name="Tekstvak 23">
            <a:extLst>
              <a:ext uri="{FF2B5EF4-FFF2-40B4-BE49-F238E27FC236}">
                <a16:creationId xmlns:a16="http://schemas.microsoft.com/office/drawing/2014/main" id="{D1294447-7584-9BCF-5699-C7AB6465E958}"/>
              </a:ext>
            </a:extLst>
          </p:cNvPr>
          <p:cNvSpPr txBox="1"/>
          <p:nvPr userDrawn="1"/>
        </p:nvSpPr>
        <p:spPr>
          <a:xfrm>
            <a:off x="7057376"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4" name="Tekstvak 3">
            <a:extLst>
              <a:ext uri="{FF2B5EF4-FFF2-40B4-BE49-F238E27FC236}">
                <a16:creationId xmlns:a16="http://schemas.microsoft.com/office/drawing/2014/main" id="{DB215A7D-0DBD-7C81-F360-5ABC0D2112D9}"/>
              </a:ext>
            </a:extLst>
          </p:cNvPr>
          <p:cNvSpPr txBox="1"/>
          <p:nvPr userDrawn="1"/>
        </p:nvSpPr>
        <p:spPr>
          <a:xfrm>
            <a:off x="4492799"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2" name="Tekstvak 11">
            <a:extLst>
              <a:ext uri="{FF2B5EF4-FFF2-40B4-BE49-F238E27FC236}">
                <a16:creationId xmlns:a16="http://schemas.microsoft.com/office/drawing/2014/main" id="{3B601C03-57C5-F848-FE43-1F3003D839C0}"/>
              </a:ext>
            </a:extLst>
          </p:cNvPr>
          <p:cNvSpPr txBox="1"/>
          <p:nvPr userDrawn="1"/>
        </p:nvSpPr>
        <p:spPr>
          <a:xfrm>
            <a:off x="3130975"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5" name="Tekstvak 4">
            <a:extLst>
              <a:ext uri="{FF2B5EF4-FFF2-40B4-BE49-F238E27FC236}">
                <a16:creationId xmlns:a16="http://schemas.microsoft.com/office/drawing/2014/main" id="{332D59E9-6779-37F3-9C67-5DCABC932D81}"/>
              </a:ext>
            </a:extLst>
          </p:cNvPr>
          <p:cNvSpPr txBox="1"/>
          <p:nvPr userDrawn="1"/>
        </p:nvSpPr>
        <p:spPr>
          <a:xfrm>
            <a:off x="581150"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7" name="Rectangle 16">
            <a:extLst>
              <a:ext uri="{FF2B5EF4-FFF2-40B4-BE49-F238E27FC236}">
                <a16:creationId xmlns:a16="http://schemas.microsoft.com/office/drawing/2014/main" id="{A53C9265-3CEF-A2C1-7746-C8CDC77B08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hidden="1">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mschrijving dronkenschap">
            <a:extLst>
              <a:ext uri="{FF2B5EF4-FFF2-40B4-BE49-F238E27FC236}">
                <a16:creationId xmlns:a16="http://schemas.microsoft.com/office/drawing/2014/main" id="{5F313789-4CD2-F76C-3D45-F101122C5029}"/>
              </a:ext>
            </a:extLst>
          </p:cNvPr>
          <p:cNvSpPr txBox="1"/>
          <p:nvPr userDrawn="1"/>
        </p:nvSpPr>
        <p:spPr>
          <a:xfrm>
            <a:off x="4370400" y="5212800"/>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6" name="Omschrijving binge drinken">
            <a:extLst>
              <a:ext uri="{FF2B5EF4-FFF2-40B4-BE49-F238E27FC236}">
                <a16:creationId xmlns:a16="http://schemas.microsoft.com/office/drawing/2014/main" id="{4D754DA2-1BB2-764C-7884-0A6058B05D6B}"/>
              </a:ext>
            </a:extLst>
          </p:cNvPr>
          <p:cNvSpPr txBox="1"/>
          <p:nvPr userDrawn="1"/>
        </p:nvSpPr>
        <p:spPr>
          <a:xfrm>
            <a:off x="457200" y="5212800"/>
            <a:ext cx="3456000" cy="738664"/>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400" b="1" dirty="0" err="1">
                <a:solidFill>
                  <a:srgbClr val="009898"/>
                </a:solidFill>
                <a:latin typeface="Century Gothic" panose="020B0502020202020204" pitchFamily="34" charset="0"/>
                <a:cs typeface="Arial" panose="020B0604020202020204" pitchFamily="34" charset="0"/>
              </a:rPr>
              <a:t>binge</a:t>
            </a:r>
            <a:r>
              <a:rPr lang="nl-NL" sz="1400" b="1" dirty="0">
                <a:solidFill>
                  <a:srgbClr val="009898"/>
                </a:solidFill>
                <a:latin typeface="Century Gothic" panose="020B0502020202020204" pitchFamily="34" charset="0"/>
                <a:cs typeface="Arial" panose="020B0604020202020204" pitchFamily="34" charset="0"/>
              </a:rPr>
              <a:t> drinken)</a:t>
            </a:r>
          </a:p>
        </p:txBody>
      </p:sp>
      <p:sp>
        <p:nvSpPr>
          <p:cNvPr id="13" name="Tekst alcohol">
            <a:extLst>
              <a:ext uri="{FF2B5EF4-FFF2-40B4-BE49-F238E27FC236}">
                <a16:creationId xmlns:a16="http://schemas.microsoft.com/office/drawing/2014/main" id="{FFC755C8-10C8-9F86-DCD8-6BB57DFFE2DA}"/>
              </a:ext>
            </a:extLst>
          </p:cNvPr>
          <p:cNvSpPr txBox="1"/>
          <p:nvPr userDrawn="1"/>
        </p:nvSpPr>
        <p:spPr>
          <a:xfrm>
            <a:off x="457218" y="1519200"/>
            <a:ext cx="3454320" cy="2354491"/>
          </a:xfrm>
          <a:prstGeom prst="rect">
            <a:avLst/>
          </a:prstGeom>
          <a:noFill/>
        </p:spPr>
        <p:txBody>
          <a:bodyPr wrap="square">
            <a:spAutoFit/>
          </a:bodyPr>
          <a:lstStyle/>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zien we ook al alcoholgebruik in klas 2.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2" name="Percentage dronkenschap regio">
            <a:extLst>
              <a:ext uri="{FF2B5EF4-FFF2-40B4-BE49-F238E27FC236}">
                <a16:creationId xmlns:a16="http://schemas.microsoft.com/office/drawing/2014/main" id="{5D233791-288B-DBBC-6FD0-42B59E6D9E67}"/>
              </a:ext>
            </a:extLst>
          </p:cNvPr>
          <p:cNvSpPr>
            <a:spLocks noGrp="1"/>
          </p:cNvSpPr>
          <p:nvPr>
            <p:ph type="body" sz="quarter" idx="19" hasCustomPrompt="1"/>
          </p:nvPr>
        </p:nvSpPr>
        <p:spPr>
          <a:xfrm>
            <a:off x="6219176"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514080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Trend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1519200"/>
            <a:ext cx="3456000" cy="2376000"/>
          </a:xfrm>
          <a:prstGeom prst="rect">
            <a:avLst/>
          </a:prstGeom>
        </p:spPr>
        <p:txBody>
          <a:bodyPr/>
          <a:lstStyle>
            <a:lvl1pPr marL="0" indent="0">
              <a:buNone/>
              <a:defRPr/>
            </a:lvl1pPr>
          </a:lstStyle>
          <a:p>
            <a:endParaRPr lang="nl-NL" dirty="0"/>
          </a:p>
        </p:txBody>
      </p:sp>
      <p:sp>
        <p:nvSpPr>
          <p:cNvPr id="3" name="Percentage bingedrinken regio">
            <a:extLst>
              <a:ext uri="{FF2B5EF4-FFF2-40B4-BE49-F238E27FC236}">
                <a16:creationId xmlns:a16="http://schemas.microsoft.com/office/drawing/2014/main" id="{C22ABC27-5991-C72D-3D67-5296BFDEF36A}"/>
              </a:ext>
            </a:extLst>
          </p:cNvPr>
          <p:cNvSpPr>
            <a:spLocks noGrp="1"/>
          </p:cNvSpPr>
          <p:nvPr>
            <p:ph type="body" sz="quarter" idx="20" hasCustomPrompt="1"/>
          </p:nvPr>
        </p:nvSpPr>
        <p:spPr>
          <a:xfrm>
            <a:off x="2292775"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122915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7414404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 Target="../slides/slide2.xml"/><Relationship Id="rId3" Type="http://schemas.openxmlformats.org/officeDocument/2006/relationships/slideLayout" Target="../slideLayouts/slideLayout4.xml"/><Relationship Id="rId21" Type="http://schemas.openxmlformats.org/officeDocument/2006/relationships/image" Target="../media/image4.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6.sv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5.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cid:8bda4976-7ba9-4e2c-b0f5-88294a94fb4d@EURPRD10.PROD.OUTLOOK.COM"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18"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18"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21" r:link="rId22"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2" r:id="rId3"/>
    <p:sldLayoutId id="2147483678" r:id="rId4"/>
    <p:sldLayoutId id="2147483679" r:id="rId5"/>
    <p:sldLayoutId id="2147483659" r:id="rId6"/>
    <p:sldLayoutId id="2147483680" r:id="rId7"/>
    <p:sldLayoutId id="2147483670" r:id="rId8"/>
    <p:sldLayoutId id="2147483662" r:id="rId9"/>
    <p:sldLayoutId id="2147483663" r:id="rId10"/>
    <p:sldLayoutId id="2147483664" r:id="rId11"/>
    <p:sldLayoutId id="2147483665" r:id="rId12"/>
    <p:sldLayoutId id="2147483666" r:id="rId13"/>
    <p:sldLayoutId id="2147483667" r:id="rId14"/>
    <p:sldLayoutId id="2147483675" r:id="rId15"/>
    <p:sldLayoutId id="2147483676" r:id="rId16"/>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0.xml"/>
<Relationship Id="rId2" Type="http://schemas.openxmlformats.org/officeDocument/2006/relationships/chart" Target="../charts/chart4dfc7e8fb09.xml"/>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1.xml"/>
<Relationship Id="rId2" Type="http://schemas.openxmlformats.org/officeDocument/2006/relationships/chart" Target="../charts/chart4dfc29483728.xml"/>
<Relationship Id="rId3" Type="http://schemas.openxmlformats.org/officeDocument/2006/relationships/chart" Target="../charts/chart4dfc3c5c5178.xml"/>
<Relationship Id="rId4" Type="http://schemas.openxmlformats.org/officeDocument/2006/relationships/chart" Target="../charts/chart4dfc206929d9.xml"/>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2.xml"/>
<Relationship Id="rId2" Type="http://schemas.openxmlformats.org/officeDocument/2006/relationships/chart" Target="../charts/chart4dfc108974.xml"/>
<Relationship Id="rId3" Type="http://schemas.openxmlformats.org/officeDocument/2006/relationships/chart" Target="../charts/chart4dfc61a6690f.xml"/>
<Relationship Id="rId4" Type="http://schemas.openxmlformats.org/officeDocument/2006/relationships/chart" Target="../charts/chart4dfc424448a9.xml"/>
<Relationship Id="rId5" Type="http://schemas.openxmlformats.org/officeDocument/2006/relationships/chart" Target="../charts/chart4dfc22e32844.xml"/>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3.xml"/>
<Relationship Id="rId2" Type="http://schemas.openxmlformats.org/officeDocument/2006/relationships/chart" Target="../charts/chart4dfc3817df.xml"/>
<Relationship Id="rId3" Type="http://schemas.openxmlformats.org/officeDocument/2006/relationships/chart" Target="../charts/chart4dfc5908479b.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4.xml"/>
<Relationship Id="rId2" Type="http://schemas.openxmlformats.org/officeDocument/2006/relationships/chart" Target="../charts/chart4dfc44be4714.xml"/>
<Relationship Id="rId3" Type="http://schemas.openxmlformats.org/officeDocument/2006/relationships/chart" Target="../charts/chart4dfc255c26af.xml"/>
<Relationship Id="rId4" Type="http://schemas.openxmlformats.org/officeDocument/2006/relationships/chart" Target="../charts/chart4dfc1c9c2dcd.xml"/>
<Relationship Id="rId5" Type="http://schemas.openxmlformats.org/officeDocument/2006/relationships/chart" Target="../charts/chart4dfc669965e4.xm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5.xml"/>
<Relationship Id="rId2" Type="http://schemas.openxmlformats.org/officeDocument/2006/relationships/chart" Target="../charts/chart4dfc4737457f.xml"/>
<Relationship Id="rId3" Type="http://schemas.openxmlformats.org/officeDocument/2006/relationships/chart" Target="../charts/chart4dfc27d5251a.xml"/>
<Relationship Id="rId4" Type="http://schemas.openxmlformats.org/officeDocument/2006/relationships/chart" Target="../charts/chart4dfc5dd277e.xml"/>
</Relationships>

</file>

<file path=ppt/slides/_rels/slide16.xml.rels><?xml version="1.0" encoding="UTF-8" standalone="yes"?>

<Relationships  xmlns="http://schemas.openxmlformats.org/package/2006/relationships">
<Relationship Id="rId2" Type="http://schemas.openxmlformats.org/officeDocument/2006/relationships/notesSlide" Target="../notesSlides/notesSlide1.xml"/>
<Relationship Id="rId1" Type="http://schemas.openxmlformats.org/officeDocument/2006/relationships/slideLayout" Target="../slideLayouts/slideLayout16.xml"/>
<Relationship Id="rId3" Type="http://schemas.openxmlformats.org/officeDocument/2006/relationships/chart" Target="../charts/chart4dfc6912644f.xml"/>
<Relationship Id="rId4" Type="http://schemas.openxmlformats.org/officeDocument/2006/relationships/chart" Target="../charts/chart4dfc2a8574e0.xml"/>
</Relationships>

</file>

<file path=ppt/slides/_rels/slide17.xml.rels><?xml version="1.0" encoding="UTF-8" standalone="yes"?>

<Relationships  xmlns="http://schemas.openxmlformats.org/package/2006/relationships">
<Relationship Id="rId2" Type="http://schemas.openxmlformats.org/officeDocument/2006/relationships/notesSlide" Target="../notesSlides/notesSlide2.xml"/>
<Relationship Id="rId1" Type="http://schemas.openxmlformats.org/officeDocument/2006/relationships/slideLayout" Target="../slideLayouts/slideLayout17.xml"/>
<Relationship Id="rId3" Type="http://schemas.openxmlformats.org/officeDocument/2006/relationships/chart" Target="../charts/chart4dfc2ba83142.xml"/>
<Relationship Id="rId4" Type="http://schemas.openxmlformats.org/officeDocument/2006/relationships/chart" Target="../charts/chart4dfcaed31f.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chart" Target="../charts/chart4dfc3d37f3.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chart" Target="../charts/chart4dfc7723fc9.xml"/>
<Relationship Id="rId3" Type="http://schemas.openxmlformats.org/officeDocument/2006/relationships/chart" Target="../charts/chart4dfc57c16f63.xml"/>
<Relationship Id="rId4" Type="http://schemas.openxmlformats.org/officeDocument/2006/relationships/chart" Target="../charts/chart4dfc385f4efe.xml"/>
<Relationship Id="rId5" Type="http://schemas.openxmlformats.org/officeDocument/2006/relationships/chart" Target="../charts/chart4dfc18fe2e99.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chart" Target="../charts/chart4dfc799ce33.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chart" Target="../charts/chart4dfc5a3a6dce.xml"/>
<Relationship Id="rId3" Type="http://schemas.openxmlformats.org/officeDocument/2006/relationships/chart" Target="../charts/chart4dfc3ad94d69.xml"/>
<Relationship Id="rId4" Type="http://schemas.openxmlformats.org/officeDocument/2006/relationships/chart" Target="../charts/chart4dfc1b772d04.xml"/>
<Relationship Id="rId5" Type="http://schemas.openxmlformats.org/officeDocument/2006/relationships/chart" Target="../charts/chart4dfc7c15c9e.xml"/>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9.xml"/>
<Relationship Id="rId2" Type="http://schemas.openxmlformats.org/officeDocument/2006/relationships/chart" Target="../charts/chart4dfc4174308f.xml"/>
<Relationship Id="rId3" Type="http://schemas.openxmlformats.org/officeDocument/2006/relationships/chart" Target="../charts/chart4dfc539322ff.xml"/>
<Relationship Id="rId4" Type="http://schemas.openxmlformats.org/officeDocument/2006/relationships/chart" Target="../charts/chart4dfc1df02b6e.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oolnaam"/>
          <p:cNvSpPr>
            <a:spLocks noGrp="1"/>
          </p:cNvSpPr>
          <p:nvPr>
            <p:ph type="body" sz="quarter" idx="10" hasCustomPrompt="1"/>
          </p:nvPr>
        </p:nvSpPr>
        <p:spPr>
          <a:xfrm>
            <a:off x="693419" y="4006079"/>
            <a:ext cx="7573126" cy="914400"/>
          </a:xfrm>
        </p:spPr>
        <p:txBody>
          <a:bodyPr/>
          <a:lstStyle/>
          <a:p>
            <a:r>
              <a:rPr/>
              <a:t>College van de Hoge Boom</a:t>
            </a:r>
          </a:p>
        </p:txBody>
      </p:sp>
      <p:sp>
        <p:nvSpPr>
          <p:cNvPr id="3" name="Datum"/>
          <p:cNvSpPr>
            <a:spLocks noGrp="1"/>
          </p:cNvSpPr>
          <p:nvPr>
            <p:ph type="body" sz="quarter" idx="11" hasCustomPrompt="1"/>
          </p:nvPr>
        </p:nvSpPr>
        <p:spPr>
          <a:xfrm>
            <a:off x="693419" y="4920479"/>
            <a:ext cx="4714875" cy="457200"/>
          </a:xfrm>
        </p:spPr>
        <p:txBody>
          <a:bodyPr/>
          <a:lstStyle/>
          <a:p>
            <a:r>
              <a:rPr/>
              <a:t>23-12-2023</a:t>
            </a:r>
          </a:p>
        </p:txBody>
      </p:sp>
    </p:spTree>
    <p:extLst>
      <p:ext uri="{BB962C8B-B14F-4D97-AF65-F5344CB8AC3E}">
        <p14:creationId xmlns:p14="http://schemas.microsoft.com/office/powerpoint/2010/main" val="38637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alcohol kopen"/>
          <p:cNvGraphicFramePr>
            <a:graphicFrameLocks noGrp="true"/>
          </p:cNvGraphicFramePr>
          <p:nvPr/>
        </p:nvGraphicFramePr>
        <p:xfrm rot="0">
          <a:off x="4370400" y="4024419"/>
          <a:ext cx="3456000" cy="2376000"/>
        </p:xfrm>
        <a:graphic>
          <a:graphicData uri="http://schemas.openxmlformats.org/drawingml/2006/chart">
            <c:chart xmlns:c="http://schemas.openxmlformats.org/drawingml/2006/chart" r:id="rId2"/>
          </a:graphicData>
        </a:graphic>
      </p:graphicFrame>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roken"/>
          <p:cNvGraphicFramePr>
            <a:graphicFrameLocks noGrp="true"/>
          </p:cNvGraphicFramePr>
          <p:nvPr/>
        </p:nvGraphicFramePr>
        <p:xfrm rot="0">
          <a:off x="4370400" y="1519200"/>
          <a:ext cx="3456000" cy="2376000"/>
        </p:xfrm>
        <a:graphic>
          <a:graphicData uri="http://schemas.openxmlformats.org/drawingml/2006/chart">
            <c:chart xmlns:c="http://schemas.openxmlformats.org/drawingml/2006/chart" r:id="rId2"/>
          </a:graphicData>
        </a:graphic>
      </p:graphicFrame>
      <p:sp>
        <p:nvSpPr>
          <p:cNvPr id="3" name="Percentage vapen"/>
          <p:cNvSpPr>
            <a:spLocks noGrp="1"/>
          </p:cNvSpPr>
          <p:nvPr>
            <p:ph type="body" sz="quarter" idx="13" hasCustomPrompt="1"/>
          </p:nvPr>
        </p:nvSpPr>
        <p:spPr>
          <a:xfrm>
            <a:off x="5140800" y="4024800"/>
            <a:ext cx="838200" cy="838200"/>
          </a:xfrm>
        </p:spPr>
        <p:txBody>
          <a:bodyPr/>
          <a:lstStyle/>
          <a:p>
            <a:r>
              <a:rPr/>
              <a:t>12%</a:t>
            </a:r>
          </a:p>
        </p:txBody>
      </p:sp>
      <p:sp>
        <p:nvSpPr>
          <p:cNvPr id="4" name="Percentage vapen regio"/>
          <p:cNvSpPr>
            <a:spLocks noGrp="1"/>
          </p:cNvSpPr>
          <p:nvPr>
            <p:ph type="body" sz="quarter" idx="21" hasCustomPrompt="1"/>
          </p:nvPr>
        </p:nvSpPr>
        <p:spPr>
          <a:xfrm>
            <a:off x="6220800" y="4024800"/>
            <a:ext cx="838200" cy="838200"/>
          </a:xfrm>
        </p:spPr>
        <p:txBody>
          <a:bodyPr/>
          <a:lstStyle/>
          <a:p>
            <a:r>
              <a:rPr/>
              <a:t>12%</a:t>
            </a:r>
          </a:p>
        </p:txBody>
      </p:sp>
      <p:sp>
        <p:nvSpPr>
          <p:cNvPr id="5" name="Percentage softdrugs"/>
          <p:cNvSpPr>
            <a:spLocks noGrp="1"/>
          </p:cNvSpPr>
          <p:nvPr>
            <p:ph type="body" sz="quarter" idx="16" hasCustomPrompt="1"/>
          </p:nvPr>
        </p:nvSpPr>
        <p:spPr>
          <a:xfrm>
            <a:off x="5140800" y="5212289"/>
            <a:ext cx="838200" cy="838200"/>
          </a:xfrm>
        </p:spPr>
        <p:txBody>
          <a:bodyPr/>
          <a:lstStyle/>
          <a:p>
            <a:r>
              <a:rPr/>
              <a:t>9%</a:t>
            </a:r>
          </a:p>
        </p:txBody>
      </p:sp>
      <p:sp>
        <p:nvSpPr>
          <p:cNvPr id="6" name="Percentage softdrugs regio"/>
          <p:cNvSpPr>
            <a:spLocks noGrp="1"/>
          </p:cNvSpPr>
          <p:nvPr>
            <p:ph type="body" sz="quarter" idx="22" hasCustomPrompt="1"/>
          </p:nvPr>
        </p:nvSpPr>
        <p:spPr>
          <a:xfrm>
            <a:off x="6220800" y="5212289"/>
            <a:ext cx="838200" cy="838200"/>
          </a:xfrm>
        </p:spPr>
        <p:txBody>
          <a:bodyPr/>
          <a:lstStyle/>
          <a:p>
            <a:r>
              <a:rPr/>
              <a:t>7%</a:t>
            </a:r>
          </a:p>
        </p:txBody>
      </p:sp>
      <p:graphicFrame>
        <p:nvGraphicFramePr>
          <p:cNvPr id="7" name="Combi middelen klas"/>
          <p:cNvGraphicFramePr>
            <a:graphicFrameLocks noGrp="true"/>
          </p:cNvGraphicFramePr>
          <p:nvPr/>
        </p:nvGraphicFramePr>
        <p:xfrm rot="0">
          <a:off x="8278781" y="1519200"/>
          <a:ext cx="3456000" cy="2376000"/>
        </p:xfrm>
        <a:graphic>
          <a:graphicData uri="http://schemas.openxmlformats.org/drawingml/2006/chart">
            <c:chart xmlns:c="http://schemas.openxmlformats.org/drawingml/2006/chart" r:id="rId3"/>
          </a:graphicData>
        </a:graphic>
      </p:graphicFrame>
      <p:graphicFrame>
        <p:nvGraphicFramePr>
          <p:cNvPr id="8" name="Combi middelen gender"/>
          <p:cNvGraphicFramePr>
            <a:graphicFrameLocks noGrp="true"/>
          </p:cNvGraphicFramePr>
          <p:nvPr/>
        </p:nvGraphicFramePr>
        <p:xfrm rot="0">
          <a:off x="8280407" y="4024800"/>
          <a:ext cx="3456000" cy="237600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vrienden roken"/>
          <p:cNvGraphicFramePr>
            <a:graphicFrameLocks noGrp="true"/>
          </p:cNvGraphicFramePr>
          <p:nvPr/>
        </p:nvGraphicFramePr>
        <p:xfrm rot="0">
          <a:off x="455538" y="4024800"/>
          <a:ext cx="3456000" cy="2376000"/>
        </p:xfrm>
        <a:graphic>
          <a:graphicData uri="http://schemas.openxmlformats.org/drawingml/2006/chart">
            <c:chart xmlns:c="http://schemas.openxmlformats.org/drawingml/2006/chart" r:id="rId2"/>
          </a:graphicData>
        </a:graphic>
      </p:graphicFrame>
      <p:graphicFrame>
        <p:nvGraphicFramePr>
          <p:cNvPr id="3" name="Grafiek andere drugs"/>
          <p:cNvGraphicFramePr>
            <a:graphicFrameLocks noGrp="true"/>
          </p:cNvGraphicFramePr>
          <p:nvPr/>
        </p:nvGraphicFramePr>
        <p:xfrm rot="0">
          <a:off x="4370400" y="1519200"/>
          <a:ext cx="3456000" cy="2376000"/>
        </p:xfrm>
        <a:graphic>
          <a:graphicData uri="http://schemas.openxmlformats.org/drawingml/2006/chart">
            <c:chart xmlns:c="http://schemas.openxmlformats.org/drawingml/2006/chart" r:id="rId3"/>
          </a:graphicData>
        </a:graphic>
      </p:graphicFrame>
      <p:graphicFrame>
        <p:nvGraphicFramePr>
          <p:cNvPr id="4" name="Combi middelen vrienden klas"/>
          <p:cNvGraphicFramePr>
            <a:graphicFrameLocks noGrp="true"/>
          </p:cNvGraphicFramePr>
          <p:nvPr/>
        </p:nvGraphicFramePr>
        <p:xfrm rot="0">
          <a:off x="8278781" y="1519200"/>
          <a:ext cx="3456000" cy="2376000"/>
        </p:xfrm>
        <a:graphic>
          <a:graphicData uri="http://schemas.openxmlformats.org/drawingml/2006/chart">
            <c:chart xmlns:c="http://schemas.openxmlformats.org/drawingml/2006/chart" r:id="rId4"/>
          </a:graphicData>
        </a:graphic>
      </p:graphicFrame>
      <p:graphicFrame>
        <p:nvGraphicFramePr>
          <p:cNvPr id="5" name="Combi middelen vrienden gender"/>
          <p:cNvGraphicFramePr>
            <a:graphicFrameLocks noGrp="true"/>
          </p:cNvGraphicFramePr>
          <p:nvPr/>
        </p:nvGraphicFramePr>
        <p:xfrm rot="0">
          <a:off x="8280407" y="4024800"/>
          <a:ext cx="3456000" cy="237600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bij wie terecht"/>
          <p:cNvGraphicFramePr>
            <a:graphicFrameLocks noGrp="true"/>
          </p:cNvGraphicFramePr>
          <p:nvPr/>
        </p:nvGraphicFramePr>
        <p:xfrm rot="0">
          <a:off x="455538" y="4024800"/>
          <a:ext cx="3456000" cy="2376000"/>
        </p:xfrm>
        <a:graphic>
          <a:graphicData uri="http://schemas.openxmlformats.org/drawingml/2006/chart">
            <c:chart xmlns:c="http://schemas.openxmlformats.org/drawingml/2006/chart" r:id="rId2"/>
          </a:graphicData>
        </a:graphic>
      </p:graphicFrame>
      <p:sp>
        <p:nvSpPr>
          <p:cNvPr id="3" name="Percentage veerkracht"/>
          <p:cNvSpPr>
            <a:spLocks noGrp="1"/>
          </p:cNvSpPr>
          <p:nvPr>
            <p:ph type="body" sz="quarter" idx="13" hasCustomPrompt="1"/>
          </p:nvPr>
        </p:nvSpPr>
        <p:spPr>
          <a:xfrm>
            <a:off x="4370400" y="1519200"/>
            <a:ext cx="838200" cy="838200"/>
          </a:xfrm>
        </p:spPr>
        <p:txBody>
          <a:bodyPr/>
          <a:lstStyle/>
          <a:p>
            <a:r>
              <a:rPr/>
              <a:t>64%</a:t>
            </a:r>
          </a:p>
        </p:txBody>
      </p:sp>
      <p:sp>
        <p:nvSpPr>
          <p:cNvPr id="4" name="Percentage stress doorstaan"/>
          <p:cNvSpPr>
            <a:spLocks noGrp="1"/>
          </p:cNvSpPr>
          <p:nvPr>
            <p:ph type="body" sz="quarter" idx="18" hasCustomPrompt="1"/>
          </p:nvPr>
        </p:nvSpPr>
        <p:spPr>
          <a:xfrm>
            <a:off x="4369011" y="2867000"/>
            <a:ext cx="838200" cy="838200"/>
          </a:xfrm>
        </p:spPr>
        <p:txBody>
          <a:bodyPr/>
          <a:lstStyle/>
          <a:p>
            <a:r>
              <a:rPr/>
              <a:t>38%</a:t>
            </a:r>
          </a:p>
        </p:txBody>
      </p:sp>
      <p:sp>
        <p:nvSpPr>
          <p:cNvPr id="5" name="Percentage opkomen"/>
          <p:cNvSpPr>
            <a:spLocks noGrp="1"/>
          </p:cNvSpPr>
          <p:nvPr>
            <p:ph type="body" sz="quarter" idx="22" hasCustomPrompt="1"/>
          </p:nvPr>
        </p:nvSpPr>
        <p:spPr>
          <a:xfrm>
            <a:off x="4369049" y="4214800"/>
            <a:ext cx="838200" cy="838200"/>
          </a:xfrm>
        </p:spPr>
        <p:txBody>
          <a:bodyPr/>
          <a:lstStyle/>
          <a:p>
            <a:r>
              <a:rPr/>
              <a:t>71%</a:t>
            </a:r>
          </a:p>
        </p:txBody>
      </p:sp>
      <p:sp>
        <p:nvSpPr>
          <p:cNvPr id="6" name="Percentage iemand terecht"/>
          <p:cNvSpPr>
            <a:spLocks noGrp="1"/>
          </p:cNvSpPr>
          <p:nvPr>
            <p:ph type="body" sz="quarter" idx="23" hasCustomPrompt="1"/>
          </p:nvPr>
        </p:nvSpPr>
        <p:spPr>
          <a:xfrm>
            <a:off x="4367188" y="5562600"/>
            <a:ext cx="838200" cy="838200"/>
          </a:xfrm>
        </p:spPr>
        <p:txBody>
          <a:bodyPr/>
          <a:lstStyle/>
          <a:p>
            <a:r>
              <a:rPr/>
              <a:t>96%</a:t>
            </a:r>
          </a:p>
        </p:txBody>
      </p:sp>
      <p:graphicFrame>
        <p:nvGraphicFramePr>
          <p:cNvPr id="7" name="Combi veerkracht gender"/>
          <p:cNvGraphicFramePr>
            <a:graphicFrameLocks noGrp="true"/>
          </p:cNvGraphicFramePr>
          <p:nvPr/>
        </p:nvGraphicFramePr>
        <p:xfrm rot="0">
          <a:off x="8278781" y="1519200"/>
          <a:ext cx="3456000" cy="237600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stress"/>
          <p:cNvGraphicFramePr>
            <a:graphicFrameLocks noGrp="true"/>
          </p:cNvGraphicFramePr>
          <p:nvPr/>
        </p:nvGraphicFramePr>
        <p:xfrm rot="0">
          <a:off x="4370400" y="1519200"/>
          <a:ext cx="3456000" cy="2376000"/>
        </p:xfrm>
        <a:graphic>
          <a:graphicData uri="http://schemas.openxmlformats.org/drawingml/2006/chart">
            <c:chart xmlns:c="http://schemas.openxmlformats.org/drawingml/2006/chart" r:id="rId2"/>
          </a:graphicData>
        </a:graphic>
      </p:graphicFrame>
      <p:graphicFrame>
        <p:nvGraphicFramePr>
          <p:cNvPr id="3" name="Grafiek stress bronnen"/>
          <p:cNvGraphicFramePr>
            <a:graphicFrameLocks noGrp="true"/>
          </p:cNvGraphicFramePr>
          <p:nvPr/>
        </p:nvGraphicFramePr>
        <p:xfrm rot="0">
          <a:off x="4370400" y="4024800"/>
          <a:ext cx="3456000" cy="2376000"/>
        </p:xfrm>
        <a:graphic>
          <a:graphicData uri="http://schemas.openxmlformats.org/drawingml/2006/chart">
            <c:chart xmlns:c="http://schemas.openxmlformats.org/drawingml/2006/chart" r:id="rId3"/>
          </a:graphicData>
        </a:graphic>
      </p:graphicFrame>
      <p:graphicFrame>
        <p:nvGraphicFramePr>
          <p:cNvPr id="4" name="Trendgrafiek psychische klachten"/>
          <p:cNvGraphicFramePr>
            <a:graphicFrameLocks noGrp="true"/>
          </p:cNvGraphicFramePr>
          <p:nvPr/>
        </p:nvGraphicFramePr>
        <p:xfrm rot="0">
          <a:off x="8280407" y="1519200"/>
          <a:ext cx="3456000" cy="2376000"/>
        </p:xfrm>
        <a:graphic>
          <a:graphicData uri="http://schemas.openxmlformats.org/drawingml/2006/chart">
            <c:chart xmlns:c="http://schemas.openxmlformats.org/drawingml/2006/chart" r:id="rId4"/>
          </a:graphicData>
        </a:graphic>
      </p:graphicFrame>
      <p:graphicFrame>
        <p:nvGraphicFramePr>
          <p:cNvPr id="5" name="Combi psychische klachten"/>
          <p:cNvGraphicFramePr>
            <a:graphicFrameLocks noGrp="true"/>
          </p:cNvGraphicFramePr>
          <p:nvPr/>
        </p:nvGraphicFramePr>
        <p:xfrm rot="0">
          <a:off x="8280407" y="4024800"/>
          <a:ext cx="3456000" cy="237600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eenzaamheid"/>
          <p:cNvGraphicFramePr>
            <a:graphicFrameLocks noGrp="true"/>
          </p:cNvGraphicFramePr>
          <p:nvPr/>
        </p:nvGraphicFramePr>
        <p:xfrm rot="0">
          <a:off x="455538" y="4024800"/>
          <a:ext cx="3456000" cy="2376000"/>
        </p:xfrm>
        <a:graphic>
          <a:graphicData uri="http://schemas.openxmlformats.org/drawingml/2006/chart">
            <c:chart xmlns:c="http://schemas.openxmlformats.org/drawingml/2006/chart" r:id="rId2"/>
          </a:graphicData>
        </a:graphic>
      </p:graphicFrame>
      <p:graphicFrame>
        <p:nvGraphicFramePr>
          <p:cNvPr id="3" name="Combi liggend prestatiedruk"/>
          <p:cNvGraphicFramePr>
            <a:graphicFrameLocks noGrp="true"/>
          </p:cNvGraphicFramePr>
          <p:nvPr/>
        </p:nvGraphicFramePr>
        <p:xfrm rot="0">
          <a:off x="4370400" y="1519200"/>
          <a:ext cx="3456000" cy="2376000"/>
        </p:xfrm>
        <a:graphic>
          <a:graphicData uri="http://schemas.openxmlformats.org/drawingml/2006/chart">
            <c:chart xmlns:c="http://schemas.openxmlformats.org/drawingml/2006/chart" r:id="rId3"/>
          </a:graphicData>
        </a:graphic>
      </p:graphicFrame>
      <p:graphicFrame>
        <p:nvGraphicFramePr>
          <p:cNvPr id="4" name="Combi prestatie gender"/>
          <p:cNvGraphicFramePr>
            <a:graphicFrameLocks noGrp="true"/>
          </p:cNvGraphicFramePr>
          <p:nvPr/>
        </p:nvGraphicFramePr>
        <p:xfrm rot="0">
          <a:off x="8278781" y="1519200"/>
          <a:ext cx="3456000" cy="237600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bewegen"/>
          <p:cNvGraphicFramePr>
            <a:graphicFrameLocks noGrp="true"/>
          </p:cNvGraphicFramePr>
          <p:nvPr/>
        </p:nvGraphicFramePr>
        <p:xfrm rot="0">
          <a:off x="455538" y="4024800"/>
          <a:ext cx="3456000" cy="2376000"/>
        </p:xfrm>
        <a:graphic>
          <a:graphicData uri="http://schemas.openxmlformats.org/drawingml/2006/chart">
            <c:chart xmlns:c="http://schemas.openxmlformats.org/drawingml/2006/chart" r:id="rId3"/>
          </a:graphicData>
        </a:graphic>
      </p:graphicFrame>
      <p:sp>
        <p:nvSpPr>
          <p:cNvPr id="3" name="Percentage sport"/>
          <p:cNvSpPr>
            <a:spLocks noGrp="1"/>
          </p:cNvSpPr>
          <p:nvPr>
            <p:ph type="body" sz="quarter" idx="13" hasCustomPrompt="1"/>
          </p:nvPr>
        </p:nvSpPr>
        <p:spPr>
          <a:xfrm>
            <a:off x="5140800" y="1519200"/>
            <a:ext cx="838200" cy="838200"/>
          </a:xfrm>
        </p:spPr>
        <p:txBody>
          <a:bodyPr/>
          <a:lstStyle/>
          <a:p>
            <a:r>
              <a:rPr/>
              <a:t>79%</a:t>
            </a:r>
          </a:p>
        </p:txBody>
      </p:sp>
      <p:sp>
        <p:nvSpPr>
          <p:cNvPr id="4" name="Percentage sport regio"/>
          <p:cNvSpPr>
            <a:spLocks noGrp="1"/>
          </p:cNvSpPr>
          <p:nvPr>
            <p:ph type="body" sz="quarter" idx="21" hasCustomPrompt="1"/>
          </p:nvPr>
        </p:nvSpPr>
        <p:spPr>
          <a:xfrm>
            <a:off x="6220800" y="1519200"/>
            <a:ext cx="838200" cy="838200"/>
          </a:xfrm>
        </p:spPr>
        <p:txBody>
          <a:bodyPr/>
          <a:lstStyle/>
          <a:p>
            <a:r>
              <a:rPr/>
              <a:t>80%</a:t>
            </a:r>
          </a:p>
        </p:txBody>
      </p:sp>
      <p:sp>
        <p:nvSpPr>
          <p:cNvPr id="5" name="Percentage vrije tijd"/>
          <p:cNvSpPr>
            <a:spLocks noGrp="1"/>
          </p:cNvSpPr>
          <p:nvPr>
            <p:ph type="body" sz="quarter" idx="19" hasCustomPrompt="1"/>
          </p:nvPr>
        </p:nvSpPr>
        <p:spPr>
          <a:xfrm>
            <a:off x="5140800" y="3279290"/>
            <a:ext cx="838200" cy="838200"/>
          </a:xfrm>
        </p:spPr>
        <p:txBody>
          <a:bodyPr/>
          <a:lstStyle/>
          <a:p>
            <a:r>
              <a:rPr/>
              <a:t>91%</a:t>
            </a:r>
          </a:p>
        </p:txBody>
      </p:sp>
      <p:sp>
        <p:nvSpPr>
          <p:cNvPr id="6" name="Percentage vrije tijd regio"/>
          <p:cNvSpPr>
            <a:spLocks noGrp="1"/>
          </p:cNvSpPr>
          <p:nvPr>
            <p:ph type="body" sz="quarter" idx="22" hasCustomPrompt="1"/>
          </p:nvPr>
        </p:nvSpPr>
        <p:spPr>
          <a:xfrm>
            <a:off x="6220800" y="3279290"/>
            <a:ext cx="838200" cy="838200"/>
          </a:xfrm>
        </p:spPr>
        <p:txBody>
          <a:bodyPr/>
          <a:lstStyle/>
          <a:p>
            <a:r>
              <a:rPr/>
              <a:t>92%</a:t>
            </a:r>
          </a:p>
        </p:txBody>
      </p:sp>
      <p:sp>
        <p:nvSpPr>
          <p:cNvPr id="7" name="Percentage fietsen"/>
          <p:cNvSpPr>
            <a:spLocks noGrp="1"/>
          </p:cNvSpPr>
          <p:nvPr>
            <p:ph type="body" sz="quarter" idx="20" hasCustomPrompt="1"/>
          </p:nvPr>
        </p:nvSpPr>
        <p:spPr>
          <a:xfrm>
            <a:off x="5140800" y="5039380"/>
            <a:ext cx="838200" cy="838200"/>
          </a:xfrm>
        </p:spPr>
        <p:txBody>
          <a:bodyPr/>
          <a:lstStyle/>
          <a:p>
            <a:r>
              <a:rPr/>
              <a:t>90%</a:t>
            </a:r>
          </a:p>
        </p:txBody>
      </p:sp>
      <p:sp>
        <p:nvSpPr>
          <p:cNvPr id="8" name="Percentage fietsen regio"/>
          <p:cNvSpPr>
            <a:spLocks noGrp="1"/>
          </p:cNvSpPr>
          <p:nvPr>
            <p:ph type="body" sz="quarter" idx="23" hasCustomPrompt="1"/>
          </p:nvPr>
        </p:nvSpPr>
        <p:spPr>
          <a:xfrm>
            <a:off x="6220800" y="5039380"/>
            <a:ext cx="838200" cy="838200"/>
          </a:xfrm>
        </p:spPr>
        <p:txBody>
          <a:bodyPr/>
          <a:lstStyle/>
          <a:p>
            <a:r>
              <a:rPr/>
              <a:t>89%</a:t>
            </a:r>
          </a:p>
        </p:txBody>
      </p:sp>
      <p:graphicFrame>
        <p:nvGraphicFramePr>
          <p:cNvPr id="9" name="Combi bewegen gender"/>
          <p:cNvGraphicFramePr>
            <a:graphicFrameLocks noGrp="true"/>
          </p:cNvGraphicFramePr>
          <p:nvPr/>
        </p:nvGraphicFramePr>
        <p:xfrm rot="0">
          <a:off x="8280407" y="1519200"/>
          <a:ext cx="3456000" cy="237600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90941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social media"/>
          <p:cNvSpPr>
            <a:spLocks noGrp="1"/>
          </p:cNvSpPr>
          <p:nvPr>
            <p:ph type="body" sz="quarter" idx="18" hasCustomPrompt="1"/>
          </p:nvPr>
        </p:nvSpPr>
        <p:spPr>
          <a:xfrm>
            <a:off x="1238151" y="3279600"/>
            <a:ext cx="838200" cy="838200"/>
          </a:xfrm>
        </p:spPr>
        <p:txBody>
          <a:bodyPr/>
          <a:lstStyle/>
          <a:p>
            <a:r>
              <a:rPr/>
              <a:t>14%</a:t>
            </a:r>
          </a:p>
        </p:txBody>
      </p:sp>
      <p:sp>
        <p:nvSpPr>
          <p:cNvPr id="3" name="Percentage social media regio"/>
          <p:cNvSpPr>
            <a:spLocks noGrp="1"/>
          </p:cNvSpPr>
          <p:nvPr>
            <p:ph type="body" sz="quarter" idx="21" hasCustomPrompt="1"/>
          </p:nvPr>
        </p:nvSpPr>
        <p:spPr>
          <a:xfrm>
            <a:off x="2292351" y="3279600"/>
            <a:ext cx="838200" cy="838200"/>
          </a:xfrm>
        </p:spPr>
        <p:txBody>
          <a:bodyPr/>
          <a:lstStyle/>
          <a:p>
            <a:r>
              <a:rPr/>
              <a:t>14%</a:t>
            </a:r>
          </a:p>
        </p:txBody>
      </p:sp>
      <p:sp>
        <p:nvSpPr>
          <p:cNvPr id="4" name="Percentage gamen"/>
          <p:cNvSpPr>
            <a:spLocks noGrp="1"/>
          </p:cNvSpPr>
          <p:nvPr>
            <p:ph type="body" sz="quarter" idx="20" hasCustomPrompt="1"/>
          </p:nvPr>
        </p:nvSpPr>
        <p:spPr>
          <a:xfrm>
            <a:off x="1238151" y="5040000"/>
            <a:ext cx="838200" cy="838200"/>
          </a:xfrm>
        </p:spPr>
        <p:txBody>
          <a:bodyPr/>
          <a:lstStyle/>
          <a:p>
            <a:r>
              <a:rPr/>
              <a:t>3%</a:t>
            </a:r>
          </a:p>
        </p:txBody>
      </p:sp>
      <p:sp>
        <p:nvSpPr>
          <p:cNvPr id="5" name="Percentage gamen regio"/>
          <p:cNvSpPr>
            <a:spLocks noGrp="1"/>
          </p:cNvSpPr>
          <p:nvPr>
            <p:ph type="body" sz="quarter" idx="22" hasCustomPrompt="1"/>
          </p:nvPr>
        </p:nvSpPr>
        <p:spPr>
          <a:xfrm>
            <a:off x="2292351" y="5040000"/>
            <a:ext cx="838200" cy="838200"/>
          </a:xfrm>
        </p:spPr>
        <p:txBody>
          <a:bodyPr/>
          <a:lstStyle/>
          <a:p>
            <a:r>
              <a:rPr/>
              <a:t>3%</a:t>
            </a:r>
          </a:p>
        </p:txBody>
      </p:sp>
      <p:graphicFrame>
        <p:nvGraphicFramePr>
          <p:cNvPr id="6" name="Trendgrafiek pesten"/>
          <p:cNvGraphicFramePr>
            <a:graphicFrameLocks noGrp="true"/>
          </p:cNvGraphicFramePr>
          <p:nvPr/>
        </p:nvGraphicFramePr>
        <p:xfrm rot="0">
          <a:off x="4371014" y="1519200"/>
          <a:ext cx="3456000" cy="2376000"/>
        </p:xfrm>
        <a:graphic>
          <a:graphicData uri="http://schemas.openxmlformats.org/drawingml/2006/chart">
            <c:chart xmlns:c="http://schemas.openxmlformats.org/drawingml/2006/chart" r:id="rId3"/>
          </a:graphicData>
        </a:graphic>
      </p:graphicFrame>
      <p:graphicFrame>
        <p:nvGraphicFramePr>
          <p:cNvPr id="7" name="Combi media gender"/>
          <p:cNvGraphicFramePr>
            <a:graphicFrameLocks noGrp="true"/>
          </p:cNvGraphicFramePr>
          <p:nvPr/>
        </p:nvGraphicFramePr>
        <p:xfrm rot="0">
          <a:off x="4371014" y="4024800"/>
          <a:ext cx="3456000" cy="2376000"/>
        </p:xfrm>
        <a:graphic>
          <a:graphicData uri="http://schemas.openxmlformats.org/drawingml/2006/chart">
            <c:chart xmlns:c="http://schemas.openxmlformats.org/drawingml/2006/chart" r:id="rId4"/>
          </a:graphicData>
        </a:graphic>
      </p:graphicFrame>
      <p:sp>
        <p:nvSpPr>
          <p:cNvPr id="8" name="Percentage sexting school"/>
          <p:cNvSpPr>
            <a:spLocks noGrp="1"/>
          </p:cNvSpPr>
          <p:nvPr>
            <p:ph type="body" sz="quarter" idx="13" hasCustomPrompt="1"/>
          </p:nvPr>
        </p:nvSpPr>
        <p:spPr>
          <a:xfrm>
            <a:off x="9131157" y="3279600"/>
            <a:ext cx="838200" cy="838200"/>
          </a:xfrm>
        </p:spPr>
        <p:txBody>
          <a:bodyPr/>
          <a:lstStyle/>
          <a:p>
            <a:r>
              <a:rPr/>
              <a:t>3%</a:t>
            </a:r>
          </a:p>
        </p:txBody>
      </p:sp>
      <p:sp>
        <p:nvSpPr>
          <p:cNvPr id="9" name="Percentage sexting regio"/>
          <p:cNvSpPr>
            <a:spLocks noGrp="1"/>
          </p:cNvSpPr>
          <p:nvPr>
            <p:ph type="body" sz="quarter" idx="19" hasCustomPrompt="1"/>
          </p:nvPr>
        </p:nvSpPr>
        <p:spPr>
          <a:xfrm>
            <a:off x="10189147" y="3279600"/>
            <a:ext cx="838200" cy="838200"/>
          </a:xfrm>
        </p:spPr>
        <p:txBody>
          <a:bodyPr/>
          <a:lstStyle/>
          <a:p>
            <a:r>
              <a:rPr/>
              <a:t>2%</a:t>
            </a:r>
          </a:p>
        </p:txBody>
      </p:sp>
    </p:spTree>
    <p:extLst>
      <p:ext uri="{BB962C8B-B14F-4D97-AF65-F5344CB8AC3E}">
        <p14:creationId xmlns:p14="http://schemas.microsoft.com/office/powerpoint/2010/main" val="85163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gezin 1"/>
          <p:cNvSpPr>
            <a:spLocks noGrp="1"/>
          </p:cNvSpPr>
          <p:nvPr>
            <p:ph type="body" sz="quarter" idx="13" hasCustomPrompt="1"/>
          </p:nvPr>
        </p:nvSpPr>
        <p:spPr>
          <a:xfrm>
            <a:off x="457200" y="1520170"/>
            <a:ext cx="838200" cy="838200"/>
          </a:xfrm>
        </p:spPr>
        <p:txBody>
          <a:bodyPr/>
          <a:lstStyle/>
          <a:p>
            <a:r>
              <a:rPr/>
              <a:t>76%</a:t>
            </a:r>
          </a:p>
        </p:txBody>
      </p:sp>
      <p:sp>
        <p:nvSpPr>
          <p:cNvPr id="3" name="Percentage gezin 2"/>
          <p:cNvSpPr>
            <a:spLocks noGrp="1"/>
          </p:cNvSpPr>
          <p:nvPr>
            <p:ph type="body" sz="quarter" idx="14" hasCustomPrompt="1"/>
          </p:nvPr>
        </p:nvSpPr>
        <p:spPr>
          <a:xfrm>
            <a:off x="457200" y="2864738"/>
            <a:ext cx="838200" cy="838200"/>
          </a:xfrm>
        </p:spPr>
        <p:txBody>
          <a:bodyPr/>
          <a:lstStyle/>
          <a:p>
            <a:r>
              <a:rPr/>
              <a:t>5%</a:t>
            </a:r>
          </a:p>
        </p:txBody>
      </p:sp>
      <p:sp>
        <p:nvSpPr>
          <p:cNvPr id="4" name="Percentage gezin 3"/>
          <p:cNvSpPr>
            <a:spLocks noGrp="1"/>
          </p:cNvSpPr>
          <p:nvPr>
            <p:ph type="body" sz="quarter" idx="15" hasCustomPrompt="1"/>
          </p:nvPr>
        </p:nvSpPr>
        <p:spPr>
          <a:xfrm>
            <a:off x="457200" y="4209306"/>
            <a:ext cx="838200" cy="838200"/>
          </a:xfrm>
        </p:spPr>
        <p:txBody>
          <a:bodyPr/>
          <a:lstStyle/>
          <a:p>
            <a:r>
              <a:rPr/>
              <a:t>9%</a:t>
            </a:r>
          </a:p>
        </p:txBody>
      </p:sp>
      <p:sp>
        <p:nvSpPr>
          <p:cNvPr id="5" name="Percentage gezin 4"/>
          <p:cNvSpPr>
            <a:spLocks noGrp="1"/>
          </p:cNvSpPr>
          <p:nvPr>
            <p:ph type="body" sz="quarter" idx="16" hasCustomPrompt="1"/>
          </p:nvPr>
        </p:nvSpPr>
        <p:spPr>
          <a:xfrm>
            <a:off x="457200" y="5553874"/>
            <a:ext cx="838200" cy="838200"/>
          </a:xfrm>
        </p:spPr>
        <p:txBody>
          <a:bodyPr/>
          <a:lstStyle/>
          <a:p>
            <a:r>
              <a:rPr/>
              <a:t>9%</a:t>
            </a:r>
          </a:p>
        </p:txBody>
      </p:sp>
      <p:sp>
        <p:nvSpPr>
          <p:cNvPr id="6" name="Percentage rondkomen"/>
          <p:cNvSpPr>
            <a:spLocks noGrp="1"/>
          </p:cNvSpPr>
          <p:nvPr>
            <p:ph type="body" sz="quarter" idx="11" hasCustomPrompt="1"/>
          </p:nvPr>
        </p:nvSpPr>
        <p:spPr>
          <a:xfrm>
            <a:off x="9588494" y="1520169"/>
            <a:ext cx="838200" cy="838200"/>
          </a:xfrm>
        </p:spPr>
        <p:txBody>
          <a:bodyPr/>
          <a:lstStyle/>
          <a:p>
            <a:r>
              <a:rPr/>
              <a:t>7%</a:t>
            </a:r>
          </a:p>
        </p:txBody>
      </p:sp>
      <p:sp>
        <p:nvSpPr>
          <p:cNvPr id="7" name="Percentage mantelzorger"/>
          <p:cNvSpPr>
            <a:spLocks noGrp="1"/>
          </p:cNvSpPr>
          <p:nvPr>
            <p:ph type="body" sz="quarter" idx="12" hasCustomPrompt="1"/>
          </p:nvPr>
        </p:nvSpPr>
        <p:spPr>
          <a:xfrm>
            <a:off x="9599171" y="3532174"/>
            <a:ext cx="838200" cy="838200"/>
          </a:xfrm>
        </p:spPr>
        <p:txBody>
          <a:bodyPr/>
          <a:lstStyle/>
          <a:p>
            <a:r>
              <a:rPr/>
              <a:t>22%</a:t>
            </a:r>
          </a:p>
        </p:txBody>
      </p:sp>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niet thuis"/>
          <p:cNvSpPr>
            <a:spLocks noGrp="1"/>
          </p:cNvSpPr>
          <p:nvPr>
            <p:ph type="body" sz="quarter" idx="13" hasCustomPrompt="1"/>
          </p:nvPr>
        </p:nvSpPr>
        <p:spPr>
          <a:xfrm>
            <a:off x="5671322" y="1520549"/>
            <a:ext cx="838200" cy="838200"/>
          </a:xfrm>
        </p:spPr>
        <p:txBody>
          <a:bodyPr/>
          <a:lstStyle/>
          <a:p>
            <a:r>
              <a:rPr/>
              <a:t>20%</a:t>
            </a:r>
          </a:p>
        </p:txBody>
      </p:sp>
      <p:graphicFrame>
        <p:nvGraphicFramePr>
          <p:cNvPr id="3" name="Grafiek gezin"/>
          <p:cNvGraphicFramePr>
            <a:graphicFrameLocks noGrp="true"/>
          </p:cNvGraphicFramePr>
          <p:nvPr/>
        </p:nvGraphicFramePr>
        <p:xfrm rot="0">
          <a:off x="4368757" y="2792074"/>
          <a:ext cx="7365970" cy="3600000"/>
        </p:xfrm>
        <a:graphic>
          <a:graphicData uri="http://schemas.openxmlformats.org/drawingml/2006/chart">
            <c:chart xmlns:c="http://schemas.openxmlformats.org/drawingml/2006/chart" r:id="rId2"/>
          </a:graphicData>
        </a:graphic>
      </p:graphicFrame>
    </p:spTree>
    <p:extLst>
      <p:ext uri="{BB962C8B-B14F-4D97-AF65-F5344CB8AC3E}">
        <p14:creationId xmlns:p14="http://schemas.microsoft.com/office/powerpoint/2010/main" val="25466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schoolbeleving"/>
          <p:cNvGraphicFramePr>
            <a:graphicFrameLocks noGrp="true"/>
          </p:cNvGraphicFramePr>
          <p:nvPr/>
        </p:nvGraphicFramePr>
        <p:xfrm rot="0">
          <a:off x="4368813" y="1519200"/>
          <a:ext cx="3454374" cy="2376000"/>
        </p:xfrm>
        <a:graphic>
          <a:graphicData uri="http://schemas.openxmlformats.org/drawingml/2006/chart">
            <c:chart xmlns:c="http://schemas.openxmlformats.org/drawingml/2006/chart" r:id="rId2"/>
          </a:graphicData>
        </a:graphic>
      </p:graphicFrame>
      <p:graphicFrame>
        <p:nvGraphicFramePr>
          <p:cNvPr id="3" name="Grafiek ziekteverzuim"/>
          <p:cNvGraphicFramePr>
            <a:graphicFrameLocks noGrp="true"/>
          </p:cNvGraphicFramePr>
          <p:nvPr/>
        </p:nvGraphicFramePr>
        <p:xfrm rot="0">
          <a:off x="8280294" y="1519200"/>
          <a:ext cx="3454373" cy="2376000"/>
        </p:xfrm>
        <a:graphic>
          <a:graphicData uri="http://schemas.openxmlformats.org/drawingml/2006/chart">
            <c:chart xmlns:c="http://schemas.openxmlformats.org/drawingml/2006/chart" r:id="rId3"/>
          </a:graphicData>
        </a:graphic>
      </p:graphicFrame>
      <p:graphicFrame>
        <p:nvGraphicFramePr>
          <p:cNvPr id="4" name="Grafiek spijbelen"/>
          <p:cNvGraphicFramePr>
            <a:graphicFrameLocks noGrp="true"/>
          </p:cNvGraphicFramePr>
          <p:nvPr/>
        </p:nvGraphicFramePr>
        <p:xfrm rot="0">
          <a:off x="4370400" y="4024800"/>
          <a:ext cx="3456000" cy="2376000"/>
        </p:xfrm>
        <a:graphic>
          <a:graphicData uri="http://schemas.openxmlformats.org/drawingml/2006/chart">
            <c:chart xmlns:c="http://schemas.openxmlformats.org/drawingml/2006/chart" r:id="rId4"/>
          </a:graphicData>
        </a:graphic>
      </p:graphicFrame>
      <p:graphicFrame>
        <p:nvGraphicFramePr>
          <p:cNvPr id="5" name="Grafiek pesten"/>
          <p:cNvGraphicFramePr>
            <a:graphicFrameLocks noGrp="true"/>
          </p:cNvGraphicFramePr>
          <p:nvPr/>
        </p:nvGraphicFramePr>
        <p:xfrm rot="0">
          <a:off x="8278668" y="4024800"/>
          <a:ext cx="3454371" cy="237600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schoolbeleving OKO"/>
          <p:cNvGraphicFramePr>
            <a:graphicFrameLocks noGrp="true"/>
          </p:cNvGraphicFramePr>
          <p:nvPr/>
        </p:nvGraphicFramePr>
        <p:xfrm rot="0">
          <a:off x="457217" y="1519200"/>
          <a:ext cx="7365967" cy="4880630"/>
        </p:xfrm>
        <a:graphic>
          <a:graphicData uri="http://schemas.openxmlformats.org/drawingml/2006/chart">
            <c:chart xmlns:c="http://schemas.openxmlformats.org/drawingml/2006/chart" r:id="rId2"/>
          </a:graphicData>
        </a:graphic>
      </p:graphicFrame>
    </p:spTree>
    <p:extLst>
      <p:ext uri="{BB962C8B-B14F-4D97-AF65-F5344CB8AC3E}">
        <p14:creationId xmlns:p14="http://schemas.microsoft.com/office/powerpoint/2010/main" val="339137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ervaren gezondheid"/>
          <p:cNvGraphicFramePr>
            <a:graphicFrameLocks noGrp="true"/>
          </p:cNvGraphicFramePr>
          <p:nvPr/>
        </p:nvGraphicFramePr>
        <p:xfrm rot="0">
          <a:off x="4370400" y="1519200"/>
          <a:ext cx="3456000" cy="2376000"/>
        </p:xfrm>
        <a:graphic>
          <a:graphicData uri="http://schemas.openxmlformats.org/drawingml/2006/chart">
            <c:chart xmlns:c="http://schemas.openxmlformats.org/drawingml/2006/chart" r:id="rId2"/>
          </a:graphicData>
        </a:graphic>
      </p:graphicFrame>
      <p:graphicFrame>
        <p:nvGraphicFramePr>
          <p:cNvPr id="3" name="Trendgrafiek geluk"/>
          <p:cNvGraphicFramePr>
            <a:graphicFrameLocks noGrp="true"/>
          </p:cNvGraphicFramePr>
          <p:nvPr/>
        </p:nvGraphicFramePr>
        <p:xfrm rot="0">
          <a:off x="4370400" y="4024800"/>
          <a:ext cx="3456000" cy="2376000"/>
        </p:xfrm>
        <a:graphic>
          <a:graphicData uri="http://schemas.openxmlformats.org/drawingml/2006/chart">
            <c:chart xmlns:c="http://schemas.openxmlformats.org/drawingml/2006/chart" r:id="rId3"/>
          </a:graphicData>
        </a:graphic>
      </p:graphicFrame>
      <p:graphicFrame>
        <p:nvGraphicFramePr>
          <p:cNvPr id="4" name="Combi ervaren gezondheid geluk klas"/>
          <p:cNvGraphicFramePr>
            <a:graphicFrameLocks noGrp="true"/>
          </p:cNvGraphicFramePr>
          <p:nvPr/>
        </p:nvGraphicFramePr>
        <p:xfrm rot="0">
          <a:off x="8278781" y="1519200"/>
          <a:ext cx="3456000" cy="2376000"/>
        </p:xfrm>
        <a:graphic>
          <a:graphicData uri="http://schemas.openxmlformats.org/drawingml/2006/chart">
            <c:chart xmlns:c="http://schemas.openxmlformats.org/drawingml/2006/chart" r:id="rId4"/>
          </a:graphicData>
        </a:graphic>
      </p:graphicFrame>
      <p:graphicFrame>
        <p:nvGraphicFramePr>
          <p:cNvPr id="5" name="Combi ervaren gezondheid geluk gender"/>
          <p:cNvGraphicFramePr>
            <a:graphicFrameLocks noGrp="true"/>
          </p:cNvGraphicFramePr>
          <p:nvPr/>
        </p:nvGraphicFramePr>
        <p:xfrm rot="0">
          <a:off x="8278781" y="4024800"/>
          <a:ext cx="3456000" cy="2376000"/>
        </p:xfrm>
        <a:graphic>
          <a:graphicData uri="http://schemas.openxmlformats.org/drawingml/2006/chart">
            <c:chart xmlns:c="http://schemas.openxmlformats.org/drawingml/2006/chart" r:id="rId5"/>
          </a:graphicData>
        </a:graphic>
      </p:graphicFrame>
    </p:spTree>
    <p:extLst>
      <p:ext uri="{BB962C8B-B14F-4D97-AF65-F5344CB8AC3E}">
        <p14:creationId xmlns:p14="http://schemas.microsoft.com/office/powerpoint/2010/main" val="213494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bingedrinken"/>
          <p:cNvSpPr>
            <a:spLocks noGrp="1"/>
          </p:cNvSpPr>
          <p:nvPr>
            <p:ph type="body" sz="quarter" idx="13" hasCustomPrompt="1"/>
          </p:nvPr>
        </p:nvSpPr>
        <p:spPr>
          <a:xfrm>
            <a:off x="1229150" y="4374600"/>
            <a:ext cx="838200" cy="838200"/>
          </a:xfrm>
        </p:spPr>
        <p:txBody>
          <a:bodyPr/>
          <a:lstStyle/>
          <a:p>
            <a:r>
              <a:rPr/>
              <a:t>24%</a:t>
            </a:r>
          </a:p>
        </p:txBody>
      </p:sp>
      <p:sp>
        <p:nvSpPr>
          <p:cNvPr id="3" name="Percentage bingedrinken regio"/>
          <p:cNvSpPr>
            <a:spLocks noGrp="1"/>
          </p:cNvSpPr>
          <p:nvPr>
            <p:ph type="body" sz="quarter" idx="20" hasCustomPrompt="1"/>
          </p:nvPr>
        </p:nvSpPr>
        <p:spPr>
          <a:xfrm>
            <a:off x="2292775" y="4374600"/>
            <a:ext cx="838200" cy="838200"/>
          </a:xfrm>
        </p:spPr>
        <p:txBody>
          <a:bodyPr/>
          <a:lstStyle/>
          <a:p>
            <a:r>
              <a:rPr/>
              <a:t>23%</a:t>
            </a:r>
          </a:p>
        </p:txBody>
      </p:sp>
      <p:graphicFrame>
        <p:nvGraphicFramePr>
          <p:cNvPr id="4" name="Trendgrafiek alcohol"/>
          <p:cNvGraphicFramePr>
            <a:graphicFrameLocks noGrp="true"/>
          </p:cNvGraphicFramePr>
          <p:nvPr/>
        </p:nvGraphicFramePr>
        <p:xfrm rot="0">
          <a:off x="4370400" y="1519200"/>
          <a:ext cx="3456000" cy="2376000"/>
        </p:xfrm>
        <a:graphic>
          <a:graphicData uri="http://schemas.openxmlformats.org/drawingml/2006/chart">
            <c:chart xmlns:c="http://schemas.openxmlformats.org/drawingml/2006/chart" r:id="rId2"/>
          </a:graphicData>
        </a:graphic>
      </p:graphicFrame>
      <p:sp>
        <p:nvSpPr>
          <p:cNvPr id="5" name="Percentage dronkenschap"/>
          <p:cNvSpPr>
            <a:spLocks noGrp="1"/>
          </p:cNvSpPr>
          <p:nvPr>
            <p:ph type="body" sz="quarter" idx="16" hasCustomPrompt="1"/>
          </p:nvPr>
        </p:nvSpPr>
        <p:spPr>
          <a:xfrm>
            <a:off x="5140800" y="4374600"/>
            <a:ext cx="838200" cy="838200"/>
          </a:xfrm>
        </p:spPr>
        <p:txBody>
          <a:bodyPr/>
          <a:lstStyle/>
          <a:p>
            <a:r>
              <a:rPr/>
              <a:t>30%</a:t>
            </a:r>
          </a:p>
        </p:txBody>
      </p:sp>
      <p:sp>
        <p:nvSpPr>
          <p:cNvPr id="6" name="Percentage dronkenschap regio"/>
          <p:cNvSpPr>
            <a:spLocks noGrp="1"/>
          </p:cNvSpPr>
          <p:nvPr>
            <p:ph type="body" sz="quarter" idx="19" hasCustomPrompt="1"/>
          </p:nvPr>
        </p:nvSpPr>
        <p:spPr>
          <a:xfrm>
            <a:off x="6219176" y="4374600"/>
            <a:ext cx="838200" cy="838200"/>
          </a:xfrm>
        </p:spPr>
        <p:txBody>
          <a:bodyPr/>
          <a:lstStyle/>
          <a:p>
            <a:r>
              <a:rPr/>
              <a:t>30%</a:t>
            </a:r>
          </a:p>
        </p:txBody>
      </p:sp>
      <p:graphicFrame>
        <p:nvGraphicFramePr>
          <p:cNvPr id="7" name="Combi alcohol klas"/>
          <p:cNvGraphicFramePr>
            <a:graphicFrameLocks noGrp="true"/>
          </p:cNvGraphicFramePr>
          <p:nvPr/>
        </p:nvGraphicFramePr>
        <p:xfrm rot="0">
          <a:off x="8278781" y="1519200"/>
          <a:ext cx="3456000" cy="2376000"/>
        </p:xfrm>
        <a:graphic>
          <a:graphicData uri="http://schemas.openxmlformats.org/drawingml/2006/chart">
            <c:chart xmlns:c="http://schemas.openxmlformats.org/drawingml/2006/chart" r:id="rId3"/>
          </a:graphicData>
        </a:graphic>
      </p:graphicFrame>
      <p:graphicFrame>
        <p:nvGraphicFramePr>
          <p:cNvPr id="8" name="Combi alcohol gender"/>
          <p:cNvGraphicFramePr>
            <a:graphicFrameLocks noGrp="true"/>
          </p:cNvGraphicFramePr>
          <p:nvPr/>
        </p:nvGraphicFramePr>
        <p:xfrm rot="0">
          <a:off x="8278781" y="4024800"/>
          <a:ext cx="3456000" cy="2376000"/>
        </p:xfrm>
        <a:graphic>
          <a:graphicData uri="http://schemas.openxmlformats.org/drawingml/2006/chart">
            <c:chart xmlns:c="http://schemas.openxmlformats.org/drawingml/2006/chart" r:id="rId4"/>
          </a:graphicData>
        </a:graphic>
      </p:graphicFrame>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19" ma:contentTypeDescription="Een nieuw document maken." ma:contentTypeScope="" ma:versionID="1f5d07a82852d55ba6a3188556567a3a">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f363c680071ae245cb64b441507cfa84"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8373FD-713A-4C43-B3FE-80F0E3D63506}">
  <ds:schemaRefs>
    <ds:schemaRef ds:uri="http://purl.org/dc/terms/"/>
    <ds:schemaRef ds:uri="http://purl.org/dc/elements/1.1/"/>
    <ds:schemaRef ds:uri="http://schemas.microsoft.com/office/2006/documentManagement/types"/>
    <ds:schemaRef ds:uri="http://schemas.microsoft.com/office/2006/metadata/properties"/>
    <ds:schemaRef ds:uri="c1085ce0-992b-4e2c-bc8b-9e7e29361dd3"/>
    <ds:schemaRef ds:uri="http://schemas.microsoft.com/office/infopath/2007/PartnerControls"/>
    <ds:schemaRef ds:uri="http://schemas.openxmlformats.org/package/2006/metadata/core-properties"/>
    <ds:schemaRef ds:uri="http://www.w3.org/XML/1998/namespace"/>
    <ds:schemaRef ds:uri="http://purl.org/dc/dcmitype/"/>
    <ds:schemaRef ds:uri="http://schemas.microsoft.com/sharepoint/v3"/>
    <ds:schemaRef ds:uri="4e95bed8-6d15-4403-ad70-a53422338dca"/>
    <ds:schemaRef ds:uri="d045ab76-3bb7-45f5-ab41-d7b04aa0dc94"/>
  </ds:schemaRefs>
</ds:datastoreItem>
</file>

<file path=customXml/itemProps2.xml><?xml version="1.0" encoding="utf-8"?>
<ds:datastoreItem xmlns:ds="http://schemas.openxmlformats.org/officeDocument/2006/customXml" ds:itemID="{8A90D913-D4CF-488E-B714-4C384E3D1F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797234-1F06-4080-A1F9-30DCE4CF2F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2252</TotalTime>
  <Words>132</Words>
  <Application>Microsoft Office PowerPoint</Application>
  <PresentationFormat>Breedbeeld</PresentationFormat>
  <Paragraphs>9</Paragraphs>
  <Slides>17</Slides>
  <Notes>2</Notes>
  <HiddenSlides>0</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17</vt:i4>
      </vt:variant>
    </vt:vector>
  </HeadingPairs>
  <TitlesOfParts>
    <vt:vector size="26" baseType="lpstr">
      <vt:lpstr>Arial</vt:lpstr>
      <vt:lpstr>Calibri</vt:lpstr>
      <vt:lpstr>Century Gothic</vt:lpstr>
      <vt:lpstr>Segoe UI</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PowerPoint-presentatie</dc:title>
  <dc:creator>Maessen, Carla</dc:creator>
  <cp:lastModifiedBy/>
  <cp:revision>2</cp:revision>
  <dcterms:created xsi:type="dcterms:W3CDTF">2021-07-15T09:01:16Z</dcterms:created>
  <dcterms:modified xsi:type="dcterms:W3CDTF">2023-12-23T00:57:07Z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0x010100C4EA295FB1FB9547A73C9F5819D6E613</vt:lpwstr>
  </property>
  <property fmtid="{D5CDD505-2E9C-101B-9397-08002B2CF9AE}" pid="3" name="Order">
    <vt:r8>6882400</vt:r8>
  </property>
  <property fmtid="{D5CDD505-2E9C-101B-9397-08002B2CF9AE}" pid="4" name="MSIP_Label_ce8bfa01-cc62-4e0e-8713-2f7da2586bef_Enabled">
    <vt:lpwstr>true</vt:lpwstr>
  </property>
  <property fmtid="{D5CDD505-2E9C-101B-9397-08002B2CF9AE}" pid="5" name="MSIP_Label_ce8bfa01-cc62-4e0e-8713-2f7da2586bef_SetDate">
    <vt:lpwstr>2022-02-23T08:06:28Z</vt:lpwstr>
  </property>
  <property fmtid="{D5CDD505-2E9C-101B-9397-08002B2CF9AE}" pid="6" name="MSIP_Label_ce8bfa01-cc62-4e0e-8713-2f7da2586bef_Method">
    <vt:lpwstr>Privileged</vt:lpwstr>
  </property>
  <property fmtid="{D5CDD505-2E9C-101B-9397-08002B2CF9AE}" pid="7" name="MSIP_Label_ce8bfa01-cc62-4e0e-8713-2f7da2586bef_Name">
    <vt:lpwstr>Bedrijfsvertrouwelijk (BBN1)</vt:lpwstr>
  </property>
  <property fmtid="{D5CDD505-2E9C-101B-9397-08002B2CF9AE}" pid="8" name="MSIP_Label_ce8bfa01-cc62-4e0e-8713-2f7da2586bef_SiteId">
    <vt:lpwstr>e90fbc72-bc3b-4475-8f41-70d1d17ccf33</vt:lpwstr>
  </property>
  <property fmtid="{D5CDD505-2E9C-101B-9397-08002B2CF9AE}" pid="9" name="MSIP_Label_ce8bfa01-cc62-4e0e-8713-2f7da2586bef_ActionId">
    <vt:lpwstr>9446abc7-3ad8-491d-928a-af1e5bfbd14d</vt:lpwstr>
  </property>
  <property fmtid="{D5CDD505-2E9C-101B-9397-08002B2CF9AE}" pid="10" name="MSIP_Label_ce8bfa01-cc62-4e0e-8713-2f7da2586bef_ContentBits">
    <vt:lpwstr>2</vt:lpwstr>
  </property>
  <property fmtid="{D5CDD505-2E9C-101B-9397-08002B2CF9AE}" pid="11" name="ClassificationContentMarkingFooterLocations">
    <vt:lpwstr>Gemeenterapportage:5</vt:lpwstr>
  </property>
  <property fmtid="{D5CDD505-2E9C-101B-9397-08002B2CF9AE}" pid="12" name="ClassificationContentMarkingFooterText">
    <vt:lpwstr>Bedrijfsvertrouwelijk (BBN1)</vt:lpwstr>
  </property>
  <property fmtid="{D5CDD505-2E9C-101B-9397-08002B2CF9AE}" pid="13" name="MediaServiceImageTags">
    <vt:lpwstr/>
  </property>
</Properties>
</file>